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96" r:id="rId4"/>
  </p:sldMasterIdLst>
  <p:notesMasterIdLst>
    <p:notesMasterId r:id="rId9"/>
  </p:notesMasterIdLst>
  <p:sldIdLst>
    <p:sldId id="2147378893" r:id="rId5"/>
    <p:sldId id="2147378920" r:id="rId6"/>
    <p:sldId id="2147378894" r:id="rId7"/>
    <p:sldId id="2147378921" r:id="rId8"/>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2585C9"/>
    <a:srgbClr val="0070C0"/>
    <a:srgbClr val="00B050"/>
    <a:srgbClr val="70AD47"/>
    <a:srgbClr val="DAE3F3"/>
    <a:srgbClr val="FFF2CC"/>
    <a:srgbClr val="A8BF99"/>
    <a:srgbClr val="92C172"/>
    <a:srgbClr val="D2E7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CFF2A-A318-42DD-9BCC-6FF5F0921E5C}" v="81" dt="2024-03-27T06:23:05.85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4558" autoAdjust="0"/>
  </p:normalViewPr>
  <p:slideViewPr>
    <p:cSldViewPr snapToGrid="0">
      <p:cViewPr varScale="1">
        <p:scale>
          <a:sx n="121" d="100"/>
          <a:sy n="121" d="100"/>
        </p:scale>
        <p:origin x="171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大森 敏正(OOMORI Toshimasa)" userId="6698517b-ff40-4a39-9a46-c88fd54ac493" providerId="ADAL" clId="{1A52D96A-E471-4CAA-9F21-EA08E41A48DB}"/>
    <pc:docChg chg="undo custSel addSld delSld modSld">
      <pc:chgData name="大森 敏正(OOMORI Toshimasa)" userId="6698517b-ff40-4a39-9a46-c88fd54ac493" providerId="ADAL" clId="{1A52D96A-E471-4CAA-9F21-EA08E41A48DB}" dt="2024-02-27T12:46:32.804" v="17" actId="478"/>
      <pc:docMkLst>
        <pc:docMk/>
      </pc:docMkLst>
      <pc:sldChg chg="delSp add del mod">
        <pc:chgData name="大森 敏正(OOMORI Toshimasa)" userId="6698517b-ff40-4a39-9a46-c88fd54ac493" providerId="ADAL" clId="{1A52D96A-E471-4CAA-9F21-EA08E41A48DB}" dt="2024-02-27T12:46:20.636" v="14" actId="478"/>
        <pc:sldMkLst>
          <pc:docMk/>
          <pc:sldMk cId="4281388257" sldId="2147378893"/>
        </pc:sldMkLst>
        <pc:spChg chg="del">
          <ac:chgData name="大森 敏正(OOMORI Toshimasa)" userId="6698517b-ff40-4a39-9a46-c88fd54ac493" providerId="ADAL" clId="{1A52D96A-E471-4CAA-9F21-EA08E41A48DB}" dt="2024-02-27T12:46:20.636" v="14" actId="478"/>
          <ac:spMkLst>
            <pc:docMk/>
            <pc:sldMk cId="4281388257" sldId="2147378893"/>
            <ac:spMk id="15" creationId="{C35C8B44-008B-A66A-57BD-4389532470CE}"/>
          </ac:spMkLst>
        </pc:spChg>
      </pc:sldChg>
      <pc:sldChg chg="delSp modSp add del mod">
        <pc:chgData name="大森 敏正(OOMORI Toshimasa)" userId="6698517b-ff40-4a39-9a46-c88fd54ac493" providerId="ADAL" clId="{1A52D96A-E471-4CAA-9F21-EA08E41A48DB}" dt="2024-02-27T12:46:25.482" v="15" actId="478"/>
        <pc:sldMkLst>
          <pc:docMk/>
          <pc:sldMk cId="2491131793" sldId="2147378894"/>
        </pc:sldMkLst>
        <pc:spChg chg="del">
          <ac:chgData name="大森 敏正(OOMORI Toshimasa)" userId="6698517b-ff40-4a39-9a46-c88fd54ac493" providerId="ADAL" clId="{1A52D96A-E471-4CAA-9F21-EA08E41A48DB}" dt="2024-02-27T12:46:25.482" v="15" actId="478"/>
          <ac:spMkLst>
            <pc:docMk/>
            <pc:sldMk cId="2491131793" sldId="2147378894"/>
            <ac:spMk id="6" creationId="{B2F3FF40-E030-99FB-2D03-A3E3BAD39D9B}"/>
          </ac:spMkLst>
        </pc:spChg>
        <pc:graphicFrameChg chg="modGraphic">
          <ac:chgData name="大森 敏正(OOMORI Toshimasa)" userId="6698517b-ff40-4a39-9a46-c88fd54ac493" providerId="ADAL" clId="{1A52D96A-E471-4CAA-9F21-EA08E41A48DB}" dt="2024-02-27T12:45:24.359" v="9" actId="2164"/>
          <ac:graphicFrameMkLst>
            <pc:docMk/>
            <pc:sldMk cId="2491131793" sldId="2147378894"/>
            <ac:graphicFrameMk id="2" creationId="{AAE7C397-1585-5B09-F65C-7C23D445815E}"/>
          </ac:graphicFrameMkLst>
        </pc:graphicFrameChg>
        <pc:graphicFrameChg chg="modGraphic">
          <ac:chgData name="大森 敏正(OOMORI Toshimasa)" userId="6698517b-ff40-4a39-9a46-c88fd54ac493" providerId="ADAL" clId="{1A52D96A-E471-4CAA-9F21-EA08E41A48DB}" dt="2024-02-27T12:45:30.056" v="12" actId="2164"/>
          <ac:graphicFrameMkLst>
            <pc:docMk/>
            <pc:sldMk cId="2491131793" sldId="2147378894"/>
            <ac:graphicFrameMk id="23" creationId="{E604575B-B555-F190-FF12-204224600662}"/>
          </ac:graphicFrameMkLst>
        </pc:graphicFrameChg>
        <pc:graphicFrameChg chg="modGraphic">
          <ac:chgData name="大森 敏正(OOMORI Toshimasa)" userId="6698517b-ff40-4a39-9a46-c88fd54ac493" providerId="ADAL" clId="{1A52D96A-E471-4CAA-9F21-EA08E41A48DB}" dt="2024-02-27T12:45:28.006" v="11" actId="2164"/>
          <ac:graphicFrameMkLst>
            <pc:docMk/>
            <pc:sldMk cId="2491131793" sldId="2147378894"/>
            <ac:graphicFrameMk id="25" creationId="{7D21EDC4-3EBE-64A8-B61E-492EC2A5AB56}"/>
          </ac:graphicFrameMkLst>
        </pc:graphicFrameChg>
        <pc:graphicFrameChg chg="modGraphic">
          <ac:chgData name="大森 敏正(OOMORI Toshimasa)" userId="6698517b-ff40-4a39-9a46-c88fd54ac493" providerId="ADAL" clId="{1A52D96A-E471-4CAA-9F21-EA08E41A48DB}" dt="2024-02-27T12:45:26.603" v="10" actId="2164"/>
          <ac:graphicFrameMkLst>
            <pc:docMk/>
            <pc:sldMk cId="2491131793" sldId="2147378894"/>
            <ac:graphicFrameMk id="26" creationId="{558AE7AF-FE02-8D92-BB70-53B4EF62207F}"/>
          </ac:graphicFrameMkLst>
        </pc:graphicFrameChg>
        <pc:graphicFrameChg chg="modGraphic">
          <ac:chgData name="大森 敏正(OOMORI Toshimasa)" userId="6698517b-ff40-4a39-9a46-c88fd54ac493" providerId="ADAL" clId="{1A52D96A-E471-4CAA-9F21-EA08E41A48DB}" dt="2024-02-27T12:45:22.672" v="8" actId="2164"/>
          <ac:graphicFrameMkLst>
            <pc:docMk/>
            <pc:sldMk cId="2491131793" sldId="2147378894"/>
            <ac:graphicFrameMk id="29" creationId="{5FBDA531-8292-A0ED-6048-65078120B5A2}"/>
          </ac:graphicFrameMkLst>
        </pc:graphicFrameChg>
        <pc:graphicFrameChg chg="modGraphic">
          <ac:chgData name="大森 敏正(OOMORI Toshimasa)" userId="6698517b-ff40-4a39-9a46-c88fd54ac493" providerId="ADAL" clId="{1A52D96A-E471-4CAA-9F21-EA08E41A48DB}" dt="2024-02-27T12:45:21.183" v="7" actId="2164"/>
          <ac:graphicFrameMkLst>
            <pc:docMk/>
            <pc:sldMk cId="2491131793" sldId="2147378894"/>
            <ac:graphicFrameMk id="30" creationId="{A5E6A04A-5EAB-522D-76E3-AD59DE778C51}"/>
          </ac:graphicFrameMkLst>
        </pc:graphicFrameChg>
        <pc:graphicFrameChg chg="modGraphic">
          <ac:chgData name="大森 敏正(OOMORI Toshimasa)" userId="6698517b-ff40-4a39-9a46-c88fd54ac493" providerId="ADAL" clId="{1A52D96A-E471-4CAA-9F21-EA08E41A48DB}" dt="2024-02-27T12:45:19.496" v="6" actId="2164"/>
          <ac:graphicFrameMkLst>
            <pc:docMk/>
            <pc:sldMk cId="2491131793" sldId="2147378894"/>
            <ac:graphicFrameMk id="31" creationId="{050CFC20-908E-14E9-8EFE-2482F56C49F6}"/>
          </ac:graphicFrameMkLst>
        </pc:graphicFrameChg>
      </pc:sldChg>
      <pc:sldChg chg="add del">
        <pc:chgData name="大森 敏正(OOMORI Toshimasa)" userId="6698517b-ff40-4a39-9a46-c88fd54ac493" providerId="ADAL" clId="{1A52D96A-E471-4CAA-9F21-EA08E41A48DB}" dt="2024-02-27T12:45:06.121" v="5" actId="47"/>
        <pc:sldMkLst>
          <pc:docMk/>
          <pc:sldMk cId="121319480" sldId="2147378895"/>
        </pc:sldMkLst>
      </pc:sldChg>
      <pc:sldChg chg="del">
        <pc:chgData name="大森 敏正(OOMORI Toshimasa)" userId="6698517b-ff40-4a39-9a46-c88fd54ac493" providerId="ADAL" clId="{1A52D96A-E471-4CAA-9F21-EA08E41A48DB}" dt="2024-02-15T00:28:07.454" v="1" actId="47"/>
        <pc:sldMkLst>
          <pc:docMk/>
          <pc:sldMk cId="35385695" sldId="2147378896"/>
        </pc:sldMkLst>
      </pc:sldChg>
      <pc:sldChg chg="add del">
        <pc:chgData name="大森 敏正(OOMORI Toshimasa)" userId="6698517b-ff40-4a39-9a46-c88fd54ac493" providerId="ADAL" clId="{1A52D96A-E471-4CAA-9F21-EA08E41A48DB}" dt="2024-02-27T12:45:06.121" v="5" actId="47"/>
        <pc:sldMkLst>
          <pc:docMk/>
          <pc:sldMk cId="3572546441" sldId="2147378896"/>
        </pc:sldMkLst>
      </pc:sldChg>
      <pc:sldChg chg="delSp mod">
        <pc:chgData name="大森 敏正(OOMORI Toshimasa)" userId="6698517b-ff40-4a39-9a46-c88fd54ac493" providerId="ADAL" clId="{1A52D96A-E471-4CAA-9F21-EA08E41A48DB}" dt="2024-02-27T12:46:28.993" v="16" actId="478"/>
        <pc:sldMkLst>
          <pc:docMk/>
          <pc:sldMk cId="380974725" sldId="2147378897"/>
        </pc:sldMkLst>
        <pc:spChg chg="del">
          <ac:chgData name="大森 敏正(OOMORI Toshimasa)" userId="6698517b-ff40-4a39-9a46-c88fd54ac493" providerId="ADAL" clId="{1A52D96A-E471-4CAA-9F21-EA08E41A48DB}" dt="2024-02-27T12:46:28.993" v="16" actId="478"/>
          <ac:spMkLst>
            <pc:docMk/>
            <pc:sldMk cId="380974725" sldId="2147378897"/>
            <ac:spMk id="15" creationId="{C35C8B44-008B-A66A-57BD-4389532470CE}"/>
          </ac:spMkLst>
        </pc:spChg>
      </pc:sldChg>
      <pc:sldChg chg="delSp mod">
        <pc:chgData name="大森 敏正(OOMORI Toshimasa)" userId="6698517b-ff40-4a39-9a46-c88fd54ac493" providerId="ADAL" clId="{1A52D96A-E471-4CAA-9F21-EA08E41A48DB}" dt="2024-02-27T12:46:32.804" v="17" actId="478"/>
        <pc:sldMkLst>
          <pc:docMk/>
          <pc:sldMk cId="1974077960" sldId="2147378899"/>
        </pc:sldMkLst>
        <pc:spChg chg="del">
          <ac:chgData name="大森 敏正(OOMORI Toshimasa)" userId="6698517b-ff40-4a39-9a46-c88fd54ac493" providerId="ADAL" clId="{1A52D96A-E471-4CAA-9F21-EA08E41A48DB}" dt="2024-02-27T12:46:32.804" v="17" actId="478"/>
          <ac:spMkLst>
            <pc:docMk/>
            <pc:sldMk cId="1974077960" sldId="2147378899"/>
            <ac:spMk id="8" creationId="{595F4D17-7C8F-2BA3-484A-6054212FA270}"/>
          </ac:spMkLst>
        </pc:spChg>
      </pc:sldChg>
      <pc:sldChg chg="del">
        <pc:chgData name="大森 敏正(OOMORI Toshimasa)" userId="6698517b-ff40-4a39-9a46-c88fd54ac493" providerId="ADAL" clId="{1A52D96A-E471-4CAA-9F21-EA08E41A48DB}" dt="2024-02-27T12:45:40.638" v="13" actId="47"/>
        <pc:sldMkLst>
          <pc:docMk/>
          <pc:sldMk cId="416963940" sldId="2147378904"/>
        </pc:sldMkLst>
      </pc:sldChg>
      <pc:sldChg chg="del">
        <pc:chgData name="大森 敏正(OOMORI Toshimasa)" userId="6698517b-ff40-4a39-9a46-c88fd54ac493" providerId="ADAL" clId="{1A52D96A-E471-4CAA-9F21-EA08E41A48DB}" dt="2024-02-27T12:45:40.638" v="13" actId="47"/>
        <pc:sldMkLst>
          <pc:docMk/>
          <pc:sldMk cId="943160282" sldId="2147378905"/>
        </pc:sldMkLst>
      </pc:sldChg>
      <pc:sldChg chg="del">
        <pc:chgData name="大森 敏正(OOMORI Toshimasa)" userId="6698517b-ff40-4a39-9a46-c88fd54ac493" providerId="ADAL" clId="{1A52D96A-E471-4CAA-9F21-EA08E41A48DB}" dt="2024-02-27T12:45:40.638" v="13" actId="47"/>
        <pc:sldMkLst>
          <pc:docMk/>
          <pc:sldMk cId="2895114155" sldId="2147378906"/>
        </pc:sldMkLst>
      </pc:sldChg>
      <pc:sldChg chg="del">
        <pc:chgData name="大森 敏正(OOMORI Toshimasa)" userId="6698517b-ff40-4a39-9a46-c88fd54ac493" providerId="ADAL" clId="{1A52D96A-E471-4CAA-9F21-EA08E41A48DB}" dt="2024-02-27T12:45:40.638" v="13" actId="47"/>
        <pc:sldMkLst>
          <pc:docMk/>
          <pc:sldMk cId="689010449" sldId="2147378907"/>
        </pc:sldMkLst>
      </pc:sldChg>
    </pc:docChg>
  </pc:docChgLst>
  <pc:docChgLst>
    <pc:chgData name="大森 敏正(OOMORI Toshimasa)" userId="6698517b-ff40-4a39-9a46-c88fd54ac493" providerId="ADAL" clId="{3F155B8A-7811-49FF-BD21-A5FC931E7BF3}"/>
    <pc:docChg chg="delSld modSld">
      <pc:chgData name="大森 敏正(OOMORI Toshimasa)" userId="6698517b-ff40-4a39-9a46-c88fd54ac493" providerId="ADAL" clId="{3F155B8A-7811-49FF-BD21-A5FC931E7BF3}" dt="2024-01-22T12:02:40.963" v="6" actId="47"/>
      <pc:docMkLst>
        <pc:docMk/>
      </pc:docMkLst>
      <pc:sldChg chg="del">
        <pc:chgData name="大森 敏正(OOMORI Toshimasa)" userId="6698517b-ff40-4a39-9a46-c88fd54ac493" providerId="ADAL" clId="{3F155B8A-7811-49FF-BD21-A5FC931E7BF3}" dt="2024-01-22T12:02:40.963" v="6" actId="47"/>
        <pc:sldMkLst>
          <pc:docMk/>
          <pc:sldMk cId="3079596639" sldId="845"/>
        </pc:sldMkLst>
      </pc:sldChg>
      <pc:sldChg chg="del">
        <pc:chgData name="大森 敏正(OOMORI Toshimasa)" userId="6698517b-ff40-4a39-9a46-c88fd54ac493" providerId="ADAL" clId="{3F155B8A-7811-49FF-BD21-A5FC931E7BF3}" dt="2024-01-22T12:02:40.963" v="6" actId="47"/>
        <pc:sldMkLst>
          <pc:docMk/>
          <pc:sldMk cId="580855939" sldId="2147378892"/>
        </pc:sldMkLst>
      </pc:sldChg>
      <pc:sldChg chg="modSp mod">
        <pc:chgData name="大森 敏正(OOMORI Toshimasa)" userId="6698517b-ff40-4a39-9a46-c88fd54ac493" providerId="ADAL" clId="{3F155B8A-7811-49FF-BD21-A5FC931E7BF3}" dt="2024-01-22T12:02:32.130" v="2" actId="20577"/>
        <pc:sldMkLst>
          <pc:docMk/>
          <pc:sldMk cId="4281388257" sldId="2147378893"/>
        </pc:sldMkLst>
        <pc:spChg chg="mod">
          <ac:chgData name="大森 敏正(OOMORI Toshimasa)" userId="6698517b-ff40-4a39-9a46-c88fd54ac493" providerId="ADAL" clId="{3F155B8A-7811-49FF-BD21-A5FC931E7BF3}" dt="2024-01-22T12:02:32.130" v="2" actId="20577"/>
          <ac:spMkLst>
            <pc:docMk/>
            <pc:sldMk cId="4281388257" sldId="2147378893"/>
            <ac:spMk id="4" creationId="{17A9E1CB-77F8-6B19-34A3-5810C7DEF60D}"/>
          </ac:spMkLst>
        </pc:spChg>
      </pc:sldChg>
      <pc:sldChg chg="modSp mod">
        <pc:chgData name="大森 敏正(OOMORI Toshimasa)" userId="6698517b-ff40-4a39-9a46-c88fd54ac493" providerId="ADAL" clId="{3F155B8A-7811-49FF-BD21-A5FC931E7BF3}" dt="2024-01-22T12:02:36.611" v="5" actId="20577"/>
        <pc:sldMkLst>
          <pc:docMk/>
          <pc:sldMk cId="2491131793" sldId="2147378894"/>
        </pc:sldMkLst>
        <pc:spChg chg="mod">
          <ac:chgData name="大森 敏正(OOMORI Toshimasa)" userId="6698517b-ff40-4a39-9a46-c88fd54ac493" providerId="ADAL" clId="{3F155B8A-7811-49FF-BD21-A5FC931E7BF3}" dt="2024-01-22T12:02:36.611" v="5" actId="20577"/>
          <ac:spMkLst>
            <pc:docMk/>
            <pc:sldMk cId="2491131793" sldId="2147378894"/>
            <ac:spMk id="9" creationId="{F993FE8F-39FE-645D-B1E7-1FA908171C16}"/>
          </ac:spMkLst>
        </pc:spChg>
      </pc:sldChg>
    </pc:docChg>
  </pc:docChgLst>
  <pc:docChgLst>
    <pc:chgData name="大森 敏正(OOMORI Toshimasa)" userId="6698517b-ff40-4a39-9a46-c88fd54ac493" providerId="ADAL" clId="{005CFF2A-A318-42DD-9BCC-6FF5F0921E5C}"/>
    <pc:docChg chg="undo custSel addSld delSld modSld">
      <pc:chgData name="大森 敏正(OOMORI Toshimasa)" userId="6698517b-ff40-4a39-9a46-c88fd54ac493" providerId="ADAL" clId="{005CFF2A-A318-42DD-9BCC-6FF5F0921E5C}" dt="2024-03-29T10:53:05.128" v="582" actId="47"/>
      <pc:docMkLst>
        <pc:docMk/>
      </pc:docMkLst>
      <pc:sldChg chg="del">
        <pc:chgData name="大森 敏正(OOMORI Toshimasa)" userId="6698517b-ff40-4a39-9a46-c88fd54ac493" providerId="ADAL" clId="{005CFF2A-A318-42DD-9BCC-6FF5F0921E5C}" dt="2024-03-27T06:08:01.344" v="556" actId="47"/>
        <pc:sldMkLst>
          <pc:docMk/>
          <pc:sldMk cId="121319480" sldId="2147378895"/>
        </pc:sldMkLst>
      </pc:sldChg>
      <pc:sldChg chg="del">
        <pc:chgData name="大森 敏正(OOMORI Toshimasa)" userId="6698517b-ff40-4a39-9a46-c88fd54ac493" providerId="ADAL" clId="{005CFF2A-A318-42DD-9BCC-6FF5F0921E5C}" dt="2024-03-27T06:08:04.867" v="557" actId="47"/>
        <pc:sldMkLst>
          <pc:docMk/>
          <pc:sldMk cId="3572546441" sldId="2147378896"/>
        </pc:sldMkLst>
      </pc:sldChg>
      <pc:sldChg chg="del">
        <pc:chgData name="大森 敏正(OOMORI Toshimasa)" userId="6698517b-ff40-4a39-9a46-c88fd54ac493" providerId="ADAL" clId="{005CFF2A-A318-42DD-9BCC-6FF5F0921E5C}" dt="2024-03-29T10:53:05.128" v="582" actId="47"/>
        <pc:sldMkLst>
          <pc:docMk/>
          <pc:sldMk cId="380974725" sldId="2147378897"/>
        </pc:sldMkLst>
      </pc:sldChg>
      <pc:sldChg chg="del">
        <pc:chgData name="大森 敏正(OOMORI Toshimasa)" userId="6698517b-ff40-4a39-9a46-c88fd54ac493" providerId="ADAL" clId="{005CFF2A-A318-42DD-9BCC-6FF5F0921E5C}" dt="2024-03-29T10:53:05.128" v="582" actId="47"/>
        <pc:sldMkLst>
          <pc:docMk/>
          <pc:sldMk cId="1974077960" sldId="2147378899"/>
        </pc:sldMkLst>
      </pc:sldChg>
      <pc:sldChg chg="addSp delSp modSp del mod">
        <pc:chgData name="大森 敏正(OOMORI Toshimasa)" userId="6698517b-ff40-4a39-9a46-c88fd54ac493" providerId="ADAL" clId="{005CFF2A-A318-42DD-9BCC-6FF5F0921E5C}" dt="2024-03-27T05:49:02.613" v="387" actId="47"/>
        <pc:sldMkLst>
          <pc:docMk/>
          <pc:sldMk cId="2083344374" sldId="2147378902"/>
        </pc:sldMkLst>
        <pc:spChg chg="add mod">
          <ac:chgData name="大森 敏正(OOMORI Toshimasa)" userId="6698517b-ff40-4a39-9a46-c88fd54ac493" providerId="ADAL" clId="{005CFF2A-A318-42DD-9BCC-6FF5F0921E5C}" dt="2024-03-27T04:30:46.925" v="366" actId="1036"/>
          <ac:spMkLst>
            <pc:docMk/>
            <pc:sldMk cId="2083344374" sldId="2147378902"/>
            <ac:spMk id="2" creationId="{5EDA137E-1CF0-9358-8C03-30A19B2085CF}"/>
          </ac:spMkLst>
        </pc:spChg>
        <pc:spChg chg="add mod">
          <ac:chgData name="大森 敏正(OOMORI Toshimasa)" userId="6698517b-ff40-4a39-9a46-c88fd54ac493" providerId="ADAL" clId="{005CFF2A-A318-42DD-9BCC-6FF5F0921E5C}" dt="2024-03-27T04:30:52.154" v="384" actId="1036"/>
          <ac:spMkLst>
            <pc:docMk/>
            <pc:sldMk cId="2083344374" sldId="2147378902"/>
            <ac:spMk id="3" creationId="{C04FCB28-B116-0D6B-B6C2-91637C3D6455}"/>
          </ac:spMkLst>
        </pc:spChg>
        <pc:spChg chg="mod">
          <ac:chgData name="大森 敏正(OOMORI Toshimasa)" userId="6698517b-ff40-4a39-9a46-c88fd54ac493" providerId="ADAL" clId="{005CFF2A-A318-42DD-9BCC-6FF5F0921E5C}" dt="2024-03-27T04:30:42.155" v="351" actId="1036"/>
          <ac:spMkLst>
            <pc:docMk/>
            <pc:sldMk cId="2083344374" sldId="2147378902"/>
            <ac:spMk id="4" creationId="{1DB791A2-406E-FC62-9CE7-798AE77D1A0D}"/>
          </ac:spMkLst>
        </pc:spChg>
        <pc:spChg chg="del mod">
          <ac:chgData name="大森 敏正(OOMORI Toshimasa)" userId="6698517b-ff40-4a39-9a46-c88fd54ac493" providerId="ADAL" clId="{005CFF2A-A318-42DD-9BCC-6FF5F0921E5C}" dt="2024-03-27T04:24:49.891" v="172" actId="478"/>
          <ac:spMkLst>
            <pc:docMk/>
            <pc:sldMk cId="2083344374" sldId="2147378902"/>
            <ac:spMk id="7" creationId="{7832ED15-E108-B533-3FC6-6ED42ACAC2CA}"/>
          </ac:spMkLst>
        </pc:spChg>
      </pc:sldChg>
      <pc:sldChg chg="del">
        <pc:chgData name="大森 敏正(OOMORI Toshimasa)" userId="6698517b-ff40-4a39-9a46-c88fd54ac493" providerId="ADAL" clId="{005CFF2A-A318-42DD-9BCC-6FF5F0921E5C}" dt="2024-03-27T06:06:50.128" v="553" actId="47"/>
        <pc:sldMkLst>
          <pc:docMk/>
          <pc:sldMk cId="1950900563" sldId="2147378903"/>
        </pc:sldMkLst>
      </pc:sldChg>
      <pc:sldChg chg="modSp add del mod">
        <pc:chgData name="大森 敏正(OOMORI Toshimasa)" userId="6698517b-ff40-4a39-9a46-c88fd54ac493" providerId="ADAL" clId="{005CFF2A-A318-42DD-9BCC-6FF5F0921E5C}" dt="2024-03-27T06:20:37.808" v="569" actId="47"/>
        <pc:sldMkLst>
          <pc:docMk/>
          <pc:sldMk cId="819463267" sldId="2147378904"/>
        </pc:sldMkLst>
        <pc:spChg chg="mod">
          <ac:chgData name="大森 敏正(OOMORI Toshimasa)" userId="6698517b-ff40-4a39-9a46-c88fd54ac493" providerId="ADAL" clId="{005CFF2A-A318-42DD-9BCC-6FF5F0921E5C}" dt="2024-03-27T05:54:48.853" v="543" actId="1035"/>
          <ac:spMkLst>
            <pc:docMk/>
            <pc:sldMk cId="819463267" sldId="2147378904"/>
            <ac:spMk id="4" creationId="{1DB791A2-406E-FC62-9CE7-798AE77D1A0D}"/>
          </ac:spMkLst>
        </pc:spChg>
        <pc:spChg chg="mod">
          <ac:chgData name="大森 敏正(OOMORI Toshimasa)" userId="6698517b-ff40-4a39-9a46-c88fd54ac493" providerId="ADAL" clId="{005CFF2A-A318-42DD-9BCC-6FF5F0921E5C}" dt="2024-03-27T05:55:18.687" v="551" actId="14100"/>
          <ac:spMkLst>
            <pc:docMk/>
            <pc:sldMk cId="819463267" sldId="2147378904"/>
            <ac:spMk id="7" creationId="{7832ED15-E108-B533-3FC6-6ED42ACAC2CA}"/>
          </ac:spMkLst>
        </pc:spChg>
      </pc:sldChg>
      <pc:sldChg chg="add del">
        <pc:chgData name="大森 敏正(OOMORI Toshimasa)" userId="6698517b-ff40-4a39-9a46-c88fd54ac493" providerId="ADAL" clId="{005CFF2A-A318-42DD-9BCC-6FF5F0921E5C}" dt="2024-03-27T06:20:41.565" v="571" actId="47"/>
        <pc:sldMkLst>
          <pc:docMk/>
          <pc:sldMk cId="3793234908" sldId="2147378905"/>
        </pc:sldMkLst>
      </pc:sldChg>
      <pc:sldChg chg="modSp add del mod">
        <pc:chgData name="大森 敏正(OOMORI Toshimasa)" userId="6698517b-ff40-4a39-9a46-c88fd54ac493" providerId="ADAL" clId="{005CFF2A-A318-42DD-9BCC-6FF5F0921E5C}" dt="2024-03-27T06:20:21.900" v="565" actId="47"/>
        <pc:sldMkLst>
          <pc:docMk/>
          <pc:sldMk cId="3585697935" sldId="2147378906"/>
        </pc:sldMkLst>
        <pc:spChg chg="mod">
          <ac:chgData name="大森 敏正(OOMORI Toshimasa)" userId="6698517b-ff40-4a39-9a46-c88fd54ac493" providerId="ADAL" clId="{005CFF2A-A318-42DD-9BCC-6FF5F0921E5C}" dt="2024-03-27T06:08:16.764" v="558" actId="207"/>
          <ac:spMkLst>
            <pc:docMk/>
            <pc:sldMk cId="3585697935" sldId="2147378906"/>
            <ac:spMk id="4" creationId="{1DB791A2-406E-FC62-9CE7-798AE77D1A0D}"/>
          </ac:spMkLst>
        </pc:spChg>
        <pc:spChg chg="mod">
          <ac:chgData name="大森 敏正(OOMORI Toshimasa)" userId="6698517b-ff40-4a39-9a46-c88fd54ac493" providerId="ADAL" clId="{005CFF2A-A318-42DD-9BCC-6FF5F0921E5C}" dt="2024-03-27T06:08:23.154" v="559" actId="208"/>
          <ac:spMkLst>
            <pc:docMk/>
            <pc:sldMk cId="3585697935" sldId="2147378906"/>
            <ac:spMk id="7" creationId="{7832ED15-E108-B533-3FC6-6ED42ACAC2CA}"/>
          </ac:spMkLst>
        </pc:spChg>
      </pc:sldChg>
      <pc:sldChg chg="add del">
        <pc:chgData name="大森 敏正(OOMORI Toshimasa)" userId="6698517b-ff40-4a39-9a46-c88fd54ac493" providerId="ADAL" clId="{005CFF2A-A318-42DD-9BCC-6FF5F0921E5C}" dt="2024-03-27T06:08:35.966" v="563" actId="47"/>
        <pc:sldMkLst>
          <pc:docMk/>
          <pc:sldMk cId="23178322" sldId="2147378907"/>
        </pc:sldMkLst>
      </pc:sldChg>
      <pc:sldChg chg="add del">
        <pc:chgData name="大森 敏正(OOMORI Toshimasa)" userId="6698517b-ff40-4a39-9a46-c88fd54ac493" providerId="ADAL" clId="{005CFF2A-A318-42DD-9BCC-6FF5F0921E5C}" dt="2024-03-27T06:08:31.307" v="561"/>
        <pc:sldMkLst>
          <pc:docMk/>
          <pc:sldMk cId="2184625077" sldId="2147378908"/>
        </pc:sldMkLst>
      </pc:sldChg>
      <pc:sldChg chg="add del">
        <pc:chgData name="大森 敏正(OOMORI Toshimasa)" userId="6698517b-ff40-4a39-9a46-c88fd54ac493" providerId="ADAL" clId="{005CFF2A-A318-42DD-9BCC-6FF5F0921E5C}" dt="2024-03-27T06:20:23.740" v="566" actId="47"/>
        <pc:sldMkLst>
          <pc:docMk/>
          <pc:sldMk cId="2982342327" sldId="2147378908"/>
        </pc:sldMkLst>
      </pc:sldChg>
      <pc:sldChg chg="add del">
        <pc:chgData name="大森 敏正(OOMORI Toshimasa)" userId="6698517b-ff40-4a39-9a46-c88fd54ac493" providerId="ADAL" clId="{005CFF2A-A318-42DD-9BCC-6FF5F0921E5C}" dt="2024-03-29T10:53:05.128" v="582" actId="47"/>
        <pc:sldMkLst>
          <pc:docMk/>
          <pc:sldMk cId="1239723067" sldId="2147378912"/>
        </pc:sldMkLst>
      </pc:sldChg>
      <pc:sldChg chg="add del">
        <pc:chgData name="大森 敏正(OOMORI Toshimasa)" userId="6698517b-ff40-4a39-9a46-c88fd54ac493" providerId="ADAL" clId="{005CFF2A-A318-42DD-9BCC-6FF5F0921E5C}" dt="2024-03-27T06:23:39.220" v="581" actId="47"/>
        <pc:sldMkLst>
          <pc:docMk/>
          <pc:sldMk cId="2159675668" sldId="2147378917"/>
        </pc:sldMkLst>
      </pc:sldChg>
      <pc:sldChg chg="add del">
        <pc:chgData name="大森 敏正(OOMORI Toshimasa)" userId="6698517b-ff40-4a39-9a46-c88fd54ac493" providerId="ADAL" clId="{005CFF2A-A318-42DD-9BCC-6FF5F0921E5C}" dt="2024-03-27T06:23:08.687" v="580" actId="47"/>
        <pc:sldMkLst>
          <pc:docMk/>
          <pc:sldMk cId="1071190042" sldId="2147378918"/>
        </pc:sldMkLst>
      </pc:sldChg>
      <pc:sldChg chg="add del">
        <pc:chgData name="大森 敏正(OOMORI Toshimasa)" userId="6698517b-ff40-4a39-9a46-c88fd54ac493" providerId="ADAL" clId="{005CFF2A-A318-42DD-9BCC-6FF5F0921E5C}" dt="2024-03-29T10:53:05.128" v="582" actId="47"/>
        <pc:sldMkLst>
          <pc:docMk/>
          <pc:sldMk cId="819463267" sldId="2147378919"/>
        </pc:sldMkLst>
      </pc:sldChg>
      <pc:sldChg chg="modSp add mod">
        <pc:chgData name="大森 敏正(OOMORI Toshimasa)" userId="6698517b-ff40-4a39-9a46-c88fd54ac493" providerId="ADAL" clId="{005CFF2A-A318-42DD-9BCC-6FF5F0921E5C}" dt="2024-03-27T06:22:52.952" v="578" actId="1035"/>
        <pc:sldMkLst>
          <pc:docMk/>
          <pc:sldMk cId="1078471104" sldId="2147378920"/>
        </pc:sldMkLst>
        <pc:spChg chg="mod">
          <ac:chgData name="大森 敏正(OOMORI Toshimasa)" userId="6698517b-ff40-4a39-9a46-c88fd54ac493" providerId="ADAL" clId="{005CFF2A-A318-42DD-9BCC-6FF5F0921E5C}" dt="2024-03-27T06:22:13.827" v="573" actId="207"/>
          <ac:spMkLst>
            <pc:docMk/>
            <pc:sldMk cId="1078471104" sldId="2147378920"/>
            <ac:spMk id="4" creationId="{1DB791A2-406E-FC62-9CE7-798AE77D1A0D}"/>
          </ac:spMkLst>
        </pc:spChg>
        <pc:spChg chg="mod">
          <ac:chgData name="大森 敏正(OOMORI Toshimasa)" userId="6698517b-ff40-4a39-9a46-c88fd54ac493" providerId="ADAL" clId="{005CFF2A-A318-42DD-9BCC-6FF5F0921E5C}" dt="2024-03-27T06:22:52.952" v="578" actId="1035"/>
          <ac:spMkLst>
            <pc:docMk/>
            <pc:sldMk cId="1078471104" sldId="2147378920"/>
            <ac:spMk id="7" creationId="{7832ED15-E108-B533-3FC6-6ED42ACAC2CA}"/>
          </ac:spMkLst>
        </pc:spChg>
      </pc:sldChg>
      <pc:sldChg chg="add">
        <pc:chgData name="大森 敏正(OOMORI Toshimasa)" userId="6698517b-ff40-4a39-9a46-c88fd54ac493" providerId="ADAL" clId="{005CFF2A-A318-42DD-9BCC-6FF5F0921E5C}" dt="2024-03-27T06:23:05.858" v="579"/>
        <pc:sldMkLst>
          <pc:docMk/>
          <pc:sldMk cId="967603888" sldId="2147378921"/>
        </pc:sldMkLst>
      </pc:sldChg>
    </pc:docChg>
  </pc:docChgLst>
  <pc:docChgLst>
    <pc:chgData name="河原 伸明(KAWAHARA Nobuaki)" userId="f931058f-a54b-4603-8147-68f22df85b96" providerId="ADAL" clId="{AAAD08C3-D121-4E9C-91A2-B3060D3BD0EE}"/>
    <pc:docChg chg="undo custSel addSld modSld">
      <pc:chgData name="河原 伸明(KAWAHARA Nobuaki)" userId="f931058f-a54b-4603-8147-68f22df85b96" providerId="ADAL" clId="{AAAD08C3-D121-4E9C-91A2-B3060D3BD0EE}" dt="2024-02-27T06:09:18.384" v="71" actId="208"/>
      <pc:docMkLst>
        <pc:docMk/>
      </pc:docMkLst>
      <pc:sldChg chg="add">
        <pc:chgData name="河原 伸明(KAWAHARA Nobuaki)" userId="f931058f-a54b-4603-8147-68f22df85b96" providerId="ADAL" clId="{AAAD08C3-D121-4E9C-91A2-B3060D3BD0EE}" dt="2024-02-27T05:39:15.874" v="0"/>
        <pc:sldMkLst>
          <pc:docMk/>
          <pc:sldMk cId="380974725" sldId="2147378897"/>
        </pc:sldMkLst>
      </pc:sldChg>
      <pc:sldChg chg="add">
        <pc:chgData name="河原 伸明(KAWAHARA Nobuaki)" userId="f931058f-a54b-4603-8147-68f22df85b96" providerId="ADAL" clId="{AAAD08C3-D121-4E9C-91A2-B3060D3BD0EE}" dt="2024-02-27T05:39:15.874" v="0"/>
        <pc:sldMkLst>
          <pc:docMk/>
          <pc:sldMk cId="1974077960" sldId="2147378899"/>
        </pc:sldMkLst>
      </pc:sldChg>
      <pc:sldChg chg="add">
        <pc:chgData name="河原 伸明(KAWAHARA Nobuaki)" userId="f931058f-a54b-4603-8147-68f22df85b96" providerId="ADAL" clId="{AAAD08C3-D121-4E9C-91A2-B3060D3BD0EE}" dt="2024-02-27T05:39:15.874" v="0"/>
        <pc:sldMkLst>
          <pc:docMk/>
          <pc:sldMk cId="2083344374" sldId="2147378902"/>
        </pc:sldMkLst>
      </pc:sldChg>
      <pc:sldChg chg="add">
        <pc:chgData name="河原 伸明(KAWAHARA Nobuaki)" userId="f931058f-a54b-4603-8147-68f22df85b96" providerId="ADAL" clId="{AAAD08C3-D121-4E9C-91A2-B3060D3BD0EE}" dt="2024-02-27T05:39:15.874" v="0"/>
        <pc:sldMkLst>
          <pc:docMk/>
          <pc:sldMk cId="1950900563" sldId="2147378903"/>
        </pc:sldMkLst>
      </pc:sldChg>
      <pc:sldChg chg="addSp delSp modSp add mod">
        <pc:chgData name="河原 伸明(KAWAHARA Nobuaki)" userId="f931058f-a54b-4603-8147-68f22df85b96" providerId="ADAL" clId="{AAAD08C3-D121-4E9C-91A2-B3060D3BD0EE}" dt="2024-02-27T06:09:12.983" v="70" actId="478"/>
        <pc:sldMkLst>
          <pc:docMk/>
          <pc:sldMk cId="416963940" sldId="2147378904"/>
        </pc:sldMkLst>
        <pc:spChg chg="mod">
          <ac:chgData name="河原 伸明(KAWAHARA Nobuaki)" userId="f931058f-a54b-4603-8147-68f22df85b96" providerId="ADAL" clId="{AAAD08C3-D121-4E9C-91A2-B3060D3BD0EE}" dt="2024-02-27T05:40:11.806" v="15" actId="115"/>
          <ac:spMkLst>
            <pc:docMk/>
            <pc:sldMk cId="416963940" sldId="2147378904"/>
            <ac:spMk id="3" creationId="{0ECBA042-7483-A3D2-761A-1F6EAA22EB13}"/>
          </ac:spMkLst>
        </pc:spChg>
        <pc:spChg chg="mod">
          <ac:chgData name="河原 伸明(KAWAHARA Nobuaki)" userId="f931058f-a54b-4603-8147-68f22df85b96" providerId="ADAL" clId="{AAAD08C3-D121-4E9C-91A2-B3060D3BD0EE}" dt="2024-02-27T05:40:11.806" v="15" actId="115"/>
          <ac:spMkLst>
            <pc:docMk/>
            <pc:sldMk cId="416963940" sldId="2147378904"/>
            <ac:spMk id="4" creationId="{17A9E1CB-77F8-6B19-34A3-5810C7DEF60D}"/>
          </ac:spMkLst>
        </pc:spChg>
        <pc:spChg chg="mod">
          <ac:chgData name="河原 伸明(KAWAHARA Nobuaki)" userId="f931058f-a54b-4603-8147-68f22df85b96" providerId="ADAL" clId="{AAAD08C3-D121-4E9C-91A2-B3060D3BD0EE}" dt="2024-02-27T05:39:46.142" v="12" actId="20577"/>
          <ac:spMkLst>
            <pc:docMk/>
            <pc:sldMk cId="416963940" sldId="2147378904"/>
            <ac:spMk id="15" creationId="{C35C8B44-008B-A66A-57BD-4389532470CE}"/>
          </ac:spMkLst>
        </pc:spChg>
        <pc:graphicFrameChg chg="modGraphic">
          <ac:chgData name="河原 伸明(KAWAHARA Nobuaki)" userId="f931058f-a54b-4603-8147-68f22df85b96" providerId="ADAL" clId="{AAAD08C3-D121-4E9C-91A2-B3060D3BD0EE}" dt="2024-02-27T05:42:51.737" v="35" actId="12385"/>
          <ac:graphicFrameMkLst>
            <pc:docMk/>
            <pc:sldMk cId="416963940" sldId="2147378904"/>
            <ac:graphicFrameMk id="2" creationId="{48D11440-97AC-268D-92BD-F270091C8890}"/>
          </ac:graphicFrameMkLst>
        </pc:graphicFrameChg>
        <pc:graphicFrameChg chg="add del mod">
          <ac:chgData name="河原 伸明(KAWAHARA Nobuaki)" userId="f931058f-a54b-4603-8147-68f22df85b96" providerId="ADAL" clId="{AAAD08C3-D121-4E9C-91A2-B3060D3BD0EE}" dt="2024-02-27T05:41:46.522" v="22"/>
          <ac:graphicFrameMkLst>
            <pc:docMk/>
            <pc:sldMk cId="416963940" sldId="2147378904"/>
            <ac:graphicFrameMk id="5" creationId="{D6363DB1-099D-FA95-0E3A-D774B0F51A0C}"/>
          </ac:graphicFrameMkLst>
        </pc:graphicFrameChg>
        <pc:graphicFrameChg chg="mod modGraphic">
          <ac:chgData name="河原 伸明(KAWAHARA Nobuaki)" userId="f931058f-a54b-4603-8147-68f22df85b96" providerId="ADAL" clId="{AAAD08C3-D121-4E9C-91A2-B3060D3BD0EE}" dt="2024-02-27T05:42:02.634" v="25" actId="12385"/>
          <ac:graphicFrameMkLst>
            <pc:docMk/>
            <pc:sldMk cId="416963940" sldId="2147378904"/>
            <ac:graphicFrameMk id="7" creationId="{A998F7D5-90BD-3218-DB46-49C7D8A10F4D}"/>
          </ac:graphicFrameMkLst>
        </pc:graphicFrameChg>
        <pc:graphicFrameChg chg="modGraphic">
          <ac:chgData name="河原 伸明(KAWAHARA Nobuaki)" userId="f931058f-a54b-4603-8147-68f22df85b96" providerId="ADAL" clId="{AAAD08C3-D121-4E9C-91A2-B3060D3BD0EE}" dt="2024-02-27T05:42:18.044" v="27" actId="207"/>
          <ac:graphicFrameMkLst>
            <pc:docMk/>
            <pc:sldMk cId="416963940" sldId="2147378904"/>
            <ac:graphicFrameMk id="8" creationId="{28186357-C594-7256-AA75-3BCC82378DC1}"/>
          </ac:graphicFrameMkLst>
        </pc:graphicFrameChg>
        <pc:graphicFrameChg chg="modGraphic">
          <ac:chgData name="河原 伸明(KAWAHARA Nobuaki)" userId="f931058f-a54b-4603-8147-68f22df85b96" providerId="ADAL" clId="{AAAD08C3-D121-4E9C-91A2-B3060D3BD0EE}" dt="2024-02-27T05:42:40.491" v="31" actId="207"/>
          <ac:graphicFrameMkLst>
            <pc:docMk/>
            <pc:sldMk cId="416963940" sldId="2147378904"/>
            <ac:graphicFrameMk id="9" creationId="{2727FBEC-1822-487A-53E3-7C1CA897C7BF}"/>
          </ac:graphicFrameMkLst>
        </pc:graphicFrameChg>
        <pc:graphicFrameChg chg="modGraphic">
          <ac:chgData name="河原 伸明(KAWAHARA Nobuaki)" userId="f931058f-a54b-4603-8147-68f22df85b96" providerId="ADAL" clId="{AAAD08C3-D121-4E9C-91A2-B3060D3BD0EE}" dt="2024-02-27T05:43:02.244" v="37" actId="207"/>
          <ac:graphicFrameMkLst>
            <pc:docMk/>
            <pc:sldMk cId="416963940" sldId="2147378904"/>
            <ac:graphicFrameMk id="12" creationId="{776937D9-6D23-AD95-431A-6D61921C4AA7}"/>
          </ac:graphicFrameMkLst>
        </pc:graphicFrameChg>
        <pc:graphicFrameChg chg="modGraphic">
          <ac:chgData name="河原 伸明(KAWAHARA Nobuaki)" userId="f931058f-a54b-4603-8147-68f22df85b96" providerId="ADAL" clId="{AAAD08C3-D121-4E9C-91A2-B3060D3BD0EE}" dt="2024-02-27T05:43:14.917" v="39" actId="207"/>
          <ac:graphicFrameMkLst>
            <pc:docMk/>
            <pc:sldMk cId="416963940" sldId="2147378904"/>
            <ac:graphicFrameMk id="13" creationId="{052E650D-22EC-BFA3-F5F0-313AF2B4B137}"/>
          </ac:graphicFrameMkLst>
        </pc:graphicFrameChg>
        <pc:graphicFrameChg chg="modGraphic">
          <ac:chgData name="河原 伸明(KAWAHARA Nobuaki)" userId="f931058f-a54b-4603-8147-68f22df85b96" providerId="ADAL" clId="{AAAD08C3-D121-4E9C-91A2-B3060D3BD0EE}" dt="2024-02-27T05:43:23.089" v="41" actId="12385"/>
          <ac:graphicFrameMkLst>
            <pc:docMk/>
            <pc:sldMk cId="416963940" sldId="2147378904"/>
            <ac:graphicFrameMk id="14" creationId="{293446D4-71E4-FB19-4247-A3ADE7B06ADD}"/>
          </ac:graphicFrameMkLst>
        </pc:graphicFrameChg>
        <pc:cxnChg chg="add del mod">
          <ac:chgData name="河原 伸明(KAWAHARA Nobuaki)" userId="f931058f-a54b-4603-8147-68f22df85b96" providerId="ADAL" clId="{AAAD08C3-D121-4E9C-91A2-B3060D3BD0EE}" dt="2024-02-27T06:09:12.983" v="70" actId="478"/>
          <ac:cxnSpMkLst>
            <pc:docMk/>
            <pc:sldMk cId="416963940" sldId="2147378904"/>
            <ac:cxnSpMk id="5" creationId="{FC2E2A16-4776-E45A-9938-EEBDDC94565E}"/>
          </ac:cxnSpMkLst>
        </pc:cxnChg>
        <pc:cxnChg chg="mod">
          <ac:chgData name="河原 伸明(KAWAHARA Nobuaki)" userId="f931058f-a54b-4603-8147-68f22df85b96" providerId="ADAL" clId="{AAAD08C3-D121-4E9C-91A2-B3060D3BD0EE}" dt="2024-02-27T06:09:10.923" v="69" actId="208"/>
          <ac:cxnSpMkLst>
            <pc:docMk/>
            <pc:sldMk cId="416963940" sldId="2147378904"/>
            <ac:cxnSpMk id="10" creationId="{ABD0584A-16F7-498D-95FF-601C4A8CE0CB}"/>
          </ac:cxnSpMkLst>
        </pc:cxnChg>
      </pc:sldChg>
      <pc:sldChg chg="modSp add mod">
        <pc:chgData name="河原 伸明(KAWAHARA Nobuaki)" userId="f931058f-a54b-4603-8147-68f22df85b96" providerId="ADAL" clId="{AAAD08C3-D121-4E9C-91A2-B3060D3BD0EE}" dt="2024-02-27T05:43:47.568" v="46" actId="208"/>
        <pc:sldMkLst>
          <pc:docMk/>
          <pc:sldMk cId="943160282" sldId="2147378905"/>
        </pc:sldMkLst>
        <pc:spChg chg="mod">
          <ac:chgData name="河原 伸明(KAWAHARA Nobuaki)" userId="f931058f-a54b-4603-8147-68f22df85b96" providerId="ADAL" clId="{AAAD08C3-D121-4E9C-91A2-B3060D3BD0EE}" dt="2024-02-27T05:43:39.751" v="42" actId="207"/>
          <ac:spMkLst>
            <pc:docMk/>
            <pc:sldMk cId="943160282" sldId="2147378905"/>
            <ac:spMk id="4" creationId="{1DB791A2-406E-FC62-9CE7-798AE77D1A0D}"/>
          </ac:spMkLst>
        </pc:spChg>
        <pc:spChg chg="mod">
          <ac:chgData name="河原 伸明(KAWAHARA Nobuaki)" userId="f931058f-a54b-4603-8147-68f22df85b96" providerId="ADAL" clId="{AAAD08C3-D121-4E9C-91A2-B3060D3BD0EE}" dt="2024-02-27T05:43:47.568" v="46" actId="208"/>
          <ac:spMkLst>
            <pc:docMk/>
            <pc:sldMk cId="943160282" sldId="2147378905"/>
            <ac:spMk id="7" creationId="{7832ED15-E108-B533-3FC6-6ED42ACAC2CA}"/>
          </ac:spMkLst>
        </pc:spChg>
      </pc:sldChg>
      <pc:sldChg chg="modSp add mod">
        <pc:chgData name="河原 伸明(KAWAHARA Nobuaki)" userId="f931058f-a54b-4603-8147-68f22df85b96" providerId="ADAL" clId="{AAAD08C3-D121-4E9C-91A2-B3060D3BD0EE}" dt="2024-02-27T06:09:18.384" v="71" actId="208"/>
        <pc:sldMkLst>
          <pc:docMk/>
          <pc:sldMk cId="2895114155" sldId="2147378906"/>
        </pc:sldMkLst>
        <pc:spChg chg="mod">
          <ac:chgData name="河原 伸明(KAWAHARA Nobuaki)" userId="f931058f-a54b-4603-8147-68f22df85b96" providerId="ADAL" clId="{AAAD08C3-D121-4E9C-91A2-B3060D3BD0EE}" dt="2024-02-27T05:44:22.312" v="48" actId="207"/>
          <ac:spMkLst>
            <pc:docMk/>
            <pc:sldMk cId="2895114155" sldId="2147378906"/>
            <ac:spMk id="5" creationId="{79B8A850-0DB9-55C1-3E5C-B0C9FE20C5B9}"/>
          </ac:spMkLst>
        </pc:spChg>
        <pc:spChg chg="mod">
          <ac:chgData name="河原 伸明(KAWAHARA Nobuaki)" userId="f931058f-a54b-4603-8147-68f22df85b96" providerId="ADAL" clId="{AAAD08C3-D121-4E9C-91A2-B3060D3BD0EE}" dt="2024-02-27T05:44:18.653" v="47" actId="207"/>
          <ac:spMkLst>
            <pc:docMk/>
            <pc:sldMk cId="2895114155" sldId="2147378906"/>
            <ac:spMk id="9" creationId="{F993FE8F-39FE-645D-B1E7-1FA908171C16}"/>
          </ac:spMkLst>
        </pc:spChg>
        <pc:graphicFrameChg chg="modGraphic">
          <ac:chgData name="河原 伸明(KAWAHARA Nobuaki)" userId="f931058f-a54b-4603-8147-68f22df85b96" providerId="ADAL" clId="{AAAD08C3-D121-4E9C-91A2-B3060D3BD0EE}" dt="2024-02-27T05:44:51.586" v="58" actId="12385"/>
          <ac:graphicFrameMkLst>
            <pc:docMk/>
            <pc:sldMk cId="2895114155" sldId="2147378906"/>
            <ac:graphicFrameMk id="2" creationId="{AAE7C397-1585-5B09-F65C-7C23D445815E}"/>
          </ac:graphicFrameMkLst>
        </pc:graphicFrameChg>
        <pc:graphicFrameChg chg="modGraphic">
          <ac:chgData name="河原 伸明(KAWAHARA Nobuaki)" userId="f931058f-a54b-4603-8147-68f22df85b96" providerId="ADAL" clId="{AAAD08C3-D121-4E9C-91A2-B3060D3BD0EE}" dt="2024-02-27T05:45:09.523" v="64" actId="12385"/>
          <ac:graphicFrameMkLst>
            <pc:docMk/>
            <pc:sldMk cId="2895114155" sldId="2147378906"/>
            <ac:graphicFrameMk id="23" creationId="{E604575B-B555-F190-FF12-204224600662}"/>
          </ac:graphicFrameMkLst>
        </pc:graphicFrameChg>
        <pc:graphicFrameChg chg="modGraphic">
          <ac:chgData name="河原 伸明(KAWAHARA Nobuaki)" userId="f931058f-a54b-4603-8147-68f22df85b96" providerId="ADAL" clId="{AAAD08C3-D121-4E9C-91A2-B3060D3BD0EE}" dt="2024-02-27T05:45:03.822" v="62" actId="12385"/>
          <ac:graphicFrameMkLst>
            <pc:docMk/>
            <pc:sldMk cId="2895114155" sldId="2147378906"/>
            <ac:graphicFrameMk id="25" creationId="{7D21EDC4-3EBE-64A8-B61E-492EC2A5AB56}"/>
          </ac:graphicFrameMkLst>
        </pc:graphicFrameChg>
        <pc:graphicFrameChg chg="modGraphic">
          <ac:chgData name="河原 伸明(KAWAHARA Nobuaki)" userId="f931058f-a54b-4603-8147-68f22df85b96" providerId="ADAL" clId="{AAAD08C3-D121-4E9C-91A2-B3060D3BD0EE}" dt="2024-02-27T05:44:57.425" v="60" actId="12385"/>
          <ac:graphicFrameMkLst>
            <pc:docMk/>
            <pc:sldMk cId="2895114155" sldId="2147378906"/>
            <ac:graphicFrameMk id="26" creationId="{558AE7AF-FE02-8D92-BB70-53B4EF62207F}"/>
          </ac:graphicFrameMkLst>
        </pc:graphicFrameChg>
        <pc:graphicFrameChg chg="modGraphic">
          <ac:chgData name="河原 伸明(KAWAHARA Nobuaki)" userId="f931058f-a54b-4603-8147-68f22df85b96" providerId="ADAL" clId="{AAAD08C3-D121-4E9C-91A2-B3060D3BD0EE}" dt="2024-02-27T05:44:43.386" v="55" actId="12385"/>
          <ac:graphicFrameMkLst>
            <pc:docMk/>
            <pc:sldMk cId="2895114155" sldId="2147378906"/>
            <ac:graphicFrameMk id="29" creationId="{5FBDA531-8292-A0ED-6048-65078120B5A2}"/>
          </ac:graphicFrameMkLst>
        </pc:graphicFrameChg>
        <pc:graphicFrameChg chg="modGraphic">
          <ac:chgData name="河原 伸明(KAWAHARA Nobuaki)" userId="f931058f-a54b-4603-8147-68f22df85b96" providerId="ADAL" clId="{AAAD08C3-D121-4E9C-91A2-B3060D3BD0EE}" dt="2024-02-27T05:44:38.387" v="53" actId="207"/>
          <ac:graphicFrameMkLst>
            <pc:docMk/>
            <pc:sldMk cId="2895114155" sldId="2147378906"/>
            <ac:graphicFrameMk id="30" creationId="{A5E6A04A-5EAB-522D-76E3-AD59DE778C51}"/>
          </ac:graphicFrameMkLst>
        </pc:graphicFrameChg>
        <pc:graphicFrameChg chg="modGraphic">
          <ac:chgData name="河原 伸明(KAWAHARA Nobuaki)" userId="f931058f-a54b-4603-8147-68f22df85b96" providerId="ADAL" clId="{AAAD08C3-D121-4E9C-91A2-B3060D3BD0EE}" dt="2024-02-27T05:44:33.553" v="51" actId="207"/>
          <ac:graphicFrameMkLst>
            <pc:docMk/>
            <pc:sldMk cId="2895114155" sldId="2147378906"/>
            <ac:graphicFrameMk id="31" creationId="{050CFC20-908E-14E9-8EFE-2482F56C49F6}"/>
          </ac:graphicFrameMkLst>
        </pc:graphicFrameChg>
        <pc:cxnChg chg="mod">
          <ac:chgData name="河原 伸明(KAWAHARA Nobuaki)" userId="f931058f-a54b-4603-8147-68f22df85b96" providerId="ADAL" clId="{AAAD08C3-D121-4E9C-91A2-B3060D3BD0EE}" dt="2024-02-27T06:09:18.384" v="71" actId="208"/>
          <ac:cxnSpMkLst>
            <pc:docMk/>
            <pc:sldMk cId="2895114155" sldId="2147378906"/>
            <ac:cxnSpMk id="4" creationId="{A7BF22A4-7A6B-272F-D315-F3BDF0C37416}"/>
          </ac:cxnSpMkLst>
        </pc:cxnChg>
      </pc:sldChg>
      <pc:sldChg chg="modSp add mod">
        <pc:chgData name="河原 伸明(KAWAHARA Nobuaki)" userId="f931058f-a54b-4603-8147-68f22df85b96" providerId="ADAL" clId="{AAAD08C3-D121-4E9C-91A2-B3060D3BD0EE}" dt="2024-02-27T05:45:22.597" v="67" actId="208"/>
        <pc:sldMkLst>
          <pc:docMk/>
          <pc:sldMk cId="689010449" sldId="2147378907"/>
        </pc:sldMkLst>
        <pc:spChg chg="mod">
          <ac:chgData name="河原 伸明(KAWAHARA Nobuaki)" userId="f931058f-a54b-4603-8147-68f22df85b96" providerId="ADAL" clId="{AAAD08C3-D121-4E9C-91A2-B3060D3BD0EE}" dt="2024-02-27T05:45:16.758" v="65" actId="207"/>
          <ac:spMkLst>
            <pc:docMk/>
            <pc:sldMk cId="689010449" sldId="2147378907"/>
            <ac:spMk id="4" creationId="{1DB791A2-406E-FC62-9CE7-798AE77D1A0D}"/>
          </ac:spMkLst>
        </pc:spChg>
        <pc:spChg chg="mod">
          <ac:chgData name="河原 伸明(KAWAHARA Nobuaki)" userId="f931058f-a54b-4603-8147-68f22df85b96" providerId="ADAL" clId="{AAAD08C3-D121-4E9C-91A2-B3060D3BD0EE}" dt="2024-02-27T05:45:22.597" v="67" actId="208"/>
          <ac:spMkLst>
            <pc:docMk/>
            <pc:sldMk cId="689010449" sldId="2147378907"/>
            <ac:spMk id="7" creationId="{7832ED15-E108-B533-3FC6-6ED42ACAC2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621" cy="494813"/>
          </a:xfrm>
          <a:prstGeom prst="rect">
            <a:avLst/>
          </a:prstGeom>
        </p:spPr>
        <p:txBody>
          <a:bodyPr vert="horz" lIns="90630" tIns="45313" rIns="90630" bIns="4531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4" y="2"/>
            <a:ext cx="2918621" cy="494813"/>
          </a:xfrm>
          <a:prstGeom prst="rect">
            <a:avLst/>
          </a:prstGeom>
        </p:spPr>
        <p:txBody>
          <a:bodyPr vert="horz" lIns="90630" tIns="45313" rIns="90630" bIns="45313" rtlCol="0"/>
          <a:lstStyle>
            <a:lvl1pPr algn="r">
              <a:defRPr sz="1200"/>
            </a:lvl1pPr>
          </a:lstStyle>
          <a:p>
            <a:fld id="{7EE5BBA3-23BA-421E-A6B2-40CBB36E4ACA}" type="datetimeFigureOut">
              <a:rPr kumimoji="1" lang="ja-JP" altLang="en-US" smtClean="0"/>
              <a:t>2025/6/16</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30" tIns="45313" rIns="90630" bIns="45313" rtlCol="0" anchor="ctr"/>
          <a:lstStyle/>
          <a:p>
            <a:endParaRPr lang="ja-JP" altLang="en-US"/>
          </a:p>
        </p:txBody>
      </p:sp>
      <p:sp>
        <p:nvSpPr>
          <p:cNvPr id="5" name="ノート プレースホルダー 4"/>
          <p:cNvSpPr>
            <a:spLocks noGrp="1"/>
          </p:cNvSpPr>
          <p:nvPr>
            <p:ph type="body" sz="quarter" idx="3"/>
          </p:nvPr>
        </p:nvSpPr>
        <p:spPr>
          <a:xfrm>
            <a:off x="673891" y="4747998"/>
            <a:ext cx="5387982" cy="3884437"/>
          </a:xfrm>
          <a:prstGeom prst="rect">
            <a:avLst/>
          </a:prstGeom>
        </p:spPr>
        <p:txBody>
          <a:bodyPr vert="horz" lIns="90630" tIns="45313" rIns="90630" bIns="453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502"/>
            <a:ext cx="2918621" cy="494813"/>
          </a:xfrm>
          <a:prstGeom prst="rect">
            <a:avLst/>
          </a:prstGeom>
        </p:spPr>
        <p:txBody>
          <a:bodyPr vert="horz" lIns="90630" tIns="45313" rIns="90630" bIns="4531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4" y="9371502"/>
            <a:ext cx="2918621" cy="494813"/>
          </a:xfrm>
          <a:prstGeom prst="rect">
            <a:avLst/>
          </a:prstGeom>
        </p:spPr>
        <p:txBody>
          <a:bodyPr vert="horz" lIns="90630" tIns="45313" rIns="90630" bIns="45313" rtlCol="0" anchor="b"/>
          <a:lstStyle>
            <a:lvl1pPr algn="r">
              <a:defRPr sz="1200"/>
            </a:lvl1pPr>
          </a:lstStyle>
          <a:p>
            <a:fld id="{CC9E4919-8921-4E53-817D-973F5F6DF7C1}" type="slidenum">
              <a:rPr kumimoji="1" lang="ja-JP" altLang="en-US" smtClean="0"/>
              <a:t>‹#›</a:t>
            </a:fld>
            <a:endParaRPr kumimoji="1" lang="ja-JP" altLang="en-US"/>
          </a:p>
        </p:txBody>
      </p:sp>
    </p:spTree>
    <p:extLst>
      <p:ext uri="{BB962C8B-B14F-4D97-AF65-F5344CB8AC3E}">
        <p14:creationId xmlns:p14="http://schemas.microsoft.com/office/powerpoint/2010/main" val="26962658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DA74BB07-3C11-4E91-82C8-DFAC405F34A7}" type="datetime1">
              <a:rPr kumimoji="1" lang="ja-JP" altLang="en-US" smtClean="0"/>
              <a:t>2025/6/16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lvl1pPr>
              <a:defRPr sz="16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3477972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4D69115-78FD-496B-B525-6D05422C13C6}" type="datetime1">
              <a:rPr kumimoji="1" lang="ja-JP" altLang="en-US" smtClean="0"/>
              <a:t>2025/6/16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82905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19E59143-874B-4D35-8122-6C21EE99DA16}" type="datetime1">
              <a:rPr kumimoji="1" lang="ja-JP" altLang="en-US" smtClean="0"/>
              <a:t>2025/6/16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1165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9BF08FE-D774-448D-B2E3-C42CB1AE8803}" type="datetime1">
              <a:rPr kumimoji="1" lang="ja-JP" altLang="en-US" smtClean="0"/>
              <a:t>2025/6/16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651711" y="6356352"/>
            <a:ext cx="2228850" cy="365125"/>
          </a:xfrm>
        </p:spPr>
        <p:txBody>
          <a:bodyPr/>
          <a:lstStyle>
            <a:lvl1pPr>
              <a:defRPr sz="1800">
                <a:solidFill>
                  <a:schemeClr val="tx1"/>
                </a:solidFill>
              </a:defRPr>
            </a:lvl1pPr>
          </a:lstStyle>
          <a:p>
            <a:fld id="{CD5F4820-36F6-4D2D-AAED-C6E06ADCA58D}" type="slidenum">
              <a:rPr kumimoji="1" lang="ja-JP" altLang="en-US" smtClean="0"/>
              <a:pPr/>
              <a:t>‹#›</a:t>
            </a:fld>
            <a:endParaRPr kumimoji="1" lang="ja-JP" altLang="en-US"/>
          </a:p>
        </p:txBody>
      </p:sp>
    </p:spTree>
    <p:extLst>
      <p:ext uri="{BB962C8B-B14F-4D97-AF65-F5344CB8AC3E}">
        <p14:creationId xmlns:p14="http://schemas.microsoft.com/office/powerpoint/2010/main" val="59875981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9A25B7-DFB6-43C2-A8E7-7263DB790BCD}" type="datetime1">
              <a:rPr kumimoji="1" lang="ja-JP" altLang="en-US" smtClean="0"/>
              <a:t>2025/6/16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54119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B749D9F2-2830-48B7-A100-D480327B2337}" type="datetime1">
              <a:rPr kumimoji="1" lang="ja-JP" altLang="en-US" smtClean="0"/>
              <a:t>2025/6/16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258376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EED1D93-3B08-461A-9300-588392DE87E2}" type="datetime1">
              <a:rPr kumimoji="1" lang="ja-JP" altLang="en-US" smtClean="0"/>
              <a:t>2025/6/16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285806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91A2EEB2-AED9-48CB-B30E-0EB8D826A80E}" type="datetime1">
              <a:rPr kumimoji="1" lang="ja-JP" altLang="en-US" smtClean="0"/>
              <a:t>2025/6/16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2395708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5AC9-C7CA-414A-B270-984B3848FD0C}" type="datetime1">
              <a:rPr kumimoji="1" lang="ja-JP" altLang="en-US" smtClean="0"/>
              <a:t>2025/6/16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423060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63BA064-E48F-466A-A223-CCEA9F5DA5E8}" type="datetime1">
              <a:rPr kumimoji="1" lang="ja-JP" altLang="en-US" smtClean="0"/>
              <a:t>2025/6/16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479874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67E9DAF-E9A9-49F2-8DF0-7E305146E226}" type="datetime1">
              <a:rPr kumimoji="1" lang="ja-JP" altLang="en-US" smtClean="0"/>
              <a:t>2025/6/16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93796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F803F-6D14-4F99-A627-5200AE3BA759}" type="datetime1">
              <a:rPr kumimoji="1" lang="ja-JP" altLang="en-US" smtClean="0"/>
              <a:t>2025/6/16</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5F4820-36F6-4D2D-AAED-C6E06ADCA58D}" type="slidenum">
              <a:rPr kumimoji="1" lang="ja-JP" altLang="en-US" smtClean="0"/>
              <a:t>‹#›</a:t>
            </a:fld>
            <a:endParaRPr kumimoji="1" lang="ja-JP" altLang="en-US"/>
          </a:p>
        </p:txBody>
      </p:sp>
    </p:spTree>
    <p:extLst>
      <p:ext uri="{BB962C8B-B14F-4D97-AF65-F5344CB8AC3E}">
        <p14:creationId xmlns:p14="http://schemas.microsoft.com/office/powerpoint/2010/main" val="182549820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7">
            <a:extLst>
              <a:ext uri="{FF2B5EF4-FFF2-40B4-BE49-F238E27FC236}">
                <a16:creationId xmlns:a16="http://schemas.microsoft.com/office/drawing/2014/main" id="{293446D4-71E4-FB19-4247-A3ADE7B06ADD}"/>
              </a:ext>
            </a:extLst>
          </p:cNvPr>
          <p:cNvGraphicFramePr>
            <a:graphicFrameLocks noGrp="1"/>
          </p:cNvGraphicFramePr>
          <p:nvPr>
            <p:extLst>
              <p:ext uri="{D42A27DB-BD31-4B8C-83A1-F6EECF244321}">
                <p14:modId xmlns:p14="http://schemas.microsoft.com/office/powerpoint/2010/main" val="163613515"/>
              </p:ext>
            </p:extLst>
          </p:nvPr>
        </p:nvGraphicFramePr>
        <p:xfrm>
          <a:off x="5062270" y="4164608"/>
          <a:ext cx="4232203" cy="19202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3175">
                  <a:extLst>
                    <a:ext uri="{9D8B030D-6E8A-4147-A177-3AD203B41FA5}">
                      <a16:colId xmlns:a16="http://schemas.microsoft.com/office/drawing/2014/main" val="2357388432"/>
                    </a:ext>
                  </a:extLst>
                </a:gridCol>
                <a:gridCol w="63685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a:r>
                        <a:rPr kumimoji="1" lang="ja-JP" altLang="en-US" sz="1200" b="1">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13" name="表 7">
            <a:extLst>
              <a:ext uri="{FF2B5EF4-FFF2-40B4-BE49-F238E27FC236}">
                <a16:creationId xmlns:a16="http://schemas.microsoft.com/office/drawing/2014/main" id="{052E650D-22EC-BFA3-F5F0-313AF2B4B137}"/>
              </a:ext>
            </a:extLst>
          </p:cNvPr>
          <p:cNvGraphicFramePr>
            <a:graphicFrameLocks noGrp="1"/>
          </p:cNvGraphicFramePr>
          <p:nvPr>
            <p:extLst>
              <p:ext uri="{D42A27DB-BD31-4B8C-83A1-F6EECF244321}">
                <p14:modId xmlns:p14="http://schemas.microsoft.com/office/powerpoint/2010/main" val="2735491318"/>
              </p:ext>
            </p:extLst>
          </p:nvPr>
        </p:nvGraphicFramePr>
        <p:xfrm>
          <a:off x="5046011" y="2508608"/>
          <a:ext cx="4232203" cy="1520892"/>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08">
                  <a:extLst>
                    <a:ext uri="{9D8B030D-6E8A-4147-A177-3AD203B41FA5}">
                      <a16:colId xmlns:a16="http://schemas.microsoft.com/office/drawing/2014/main" val="2357388432"/>
                    </a:ext>
                  </a:extLst>
                </a:gridCol>
                <a:gridCol w="630023">
                  <a:extLst>
                    <a:ext uri="{9D8B030D-6E8A-4147-A177-3AD203B41FA5}">
                      <a16:colId xmlns:a16="http://schemas.microsoft.com/office/drawing/2014/main" val="505857850"/>
                    </a:ext>
                  </a:extLst>
                </a:gridCol>
              </a:tblGrid>
              <a:tr h="423612">
                <a:tc>
                  <a:txBody>
                    <a:bodyPr/>
                    <a:lstStyle/>
                    <a:p>
                      <a:pPr algn="ctr"/>
                      <a:endParaRPr kumimoji="1" lang="ja-JP" altLang="en-US" sz="1200" b="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多様な防除方法（防除資材、使用方法）を活用した防除を検討（再掲）</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12" name="表 7">
            <a:extLst>
              <a:ext uri="{FF2B5EF4-FFF2-40B4-BE49-F238E27FC236}">
                <a16:creationId xmlns:a16="http://schemas.microsoft.com/office/drawing/2014/main" id="{776937D9-6D23-AD95-431A-6D61921C4AA7}"/>
              </a:ext>
            </a:extLst>
          </p:cNvPr>
          <p:cNvGraphicFramePr>
            <a:graphicFrameLocks noGrp="1"/>
          </p:cNvGraphicFramePr>
          <p:nvPr>
            <p:extLst>
              <p:ext uri="{D42A27DB-BD31-4B8C-83A1-F6EECF244321}">
                <p14:modId xmlns:p14="http://schemas.microsoft.com/office/powerpoint/2010/main" val="2830441058"/>
              </p:ext>
            </p:extLst>
          </p:nvPr>
        </p:nvGraphicFramePr>
        <p:xfrm>
          <a:off x="5046011" y="1572536"/>
          <a:ext cx="4232203" cy="82804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21154">
                  <a:extLst>
                    <a:ext uri="{9D8B030D-6E8A-4147-A177-3AD203B41FA5}">
                      <a16:colId xmlns:a16="http://schemas.microsoft.com/office/drawing/2014/main" val="2357388432"/>
                    </a:ext>
                  </a:extLst>
                </a:gridCol>
                <a:gridCol w="648877">
                  <a:extLst>
                    <a:ext uri="{9D8B030D-6E8A-4147-A177-3AD203B41FA5}">
                      <a16:colId xmlns:a16="http://schemas.microsoft.com/office/drawing/2014/main" val="505857850"/>
                    </a:ext>
                  </a:extLst>
                </a:gridCol>
              </a:tblGrid>
              <a:tr h="190341">
                <a:tc>
                  <a:txBody>
                    <a:bodyPr/>
                    <a:lstStyle/>
                    <a:p>
                      <a:pPr algn="ctr"/>
                      <a:endParaRPr kumimoji="1" lang="ja-JP" altLang="en-US" sz="1200" b="0">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p>
                      <a:pPr marL="0" indent="442913" algn="l"/>
                      <a:r>
                        <a:rPr kumimoji="1" lang="ja-JP" altLang="en-US" sz="1200" b="1">
                          <a:solidFill>
                            <a:schemeClr val="tx1"/>
                          </a:solidFill>
                          <a:latin typeface="ＭＳ ゴシック" panose="020B0609070205080204" pitchFamily="49" charset="-128"/>
                          <a:ea typeface="ＭＳ ゴシック" panose="020B0609070205080204" pitchFamily="49" charset="-128"/>
                        </a:rPr>
                        <a:t>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9" name="表 7">
            <a:extLst>
              <a:ext uri="{FF2B5EF4-FFF2-40B4-BE49-F238E27FC236}">
                <a16:creationId xmlns:a16="http://schemas.microsoft.com/office/drawing/2014/main" id="{2727FBEC-1822-487A-53E3-7C1CA897C7BF}"/>
              </a:ext>
            </a:extLst>
          </p:cNvPr>
          <p:cNvGraphicFramePr>
            <a:graphicFrameLocks noGrp="1"/>
          </p:cNvGraphicFramePr>
          <p:nvPr>
            <p:extLst>
              <p:ext uri="{D42A27DB-BD31-4B8C-83A1-F6EECF244321}">
                <p14:modId xmlns:p14="http://schemas.microsoft.com/office/powerpoint/2010/main" val="174848902"/>
              </p:ext>
            </p:extLst>
          </p:nvPr>
        </p:nvGraphicFramePr>
        <p:xfrm>
          <a:off x="78011" y="5244608"/>
          <a:ext cx="4232203" cy="126492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40082">
                  <a:extLst>
                    <a:ext uri="{9D8B030D-6E8A-4147-A177-3AD203B41FA5}">
                      <a16:colId xmlns:a16="http://schemas.microsoft.com/office/drawing/2014/main" val="2357388432"/>
                    </a:ext>
                  </a:extLst>
                </a:gridCol>
                <a:gridCol w="629949">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農機、ハウス等の電気・燃料の使用状況の記録・保存に努める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省エネを意識し、不必要・非効率なエネルギー消費をしないように努める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graphicFrame>
        <p:nvGraphicFramePr>
          <p:cNvPr id="8" name="表 7">
            <a:extLst>
              <a:ext uri="{FF2B5EF4-FFF2-40B4-BE49-F238E27FC236}">
                <a16:creationId xmlns:a16="http://schemas.microsoft.com/office/drawing/2014/main" id="{28186357-C594-7256-AA75-3BCC82378DC1}"/>
              </a:ext>
            </a:extLst>
          </p:cNvPr>
          <p:cNvGraphicFramePr>
            <a:graphicFrameLocks noGrp="1"/>
          </p:cNvGraphicFramePr>
          <p:nvPr>
            <p:extLst>
              <p:ext uri="{D42A27DB-BD31-4B8C-83A1-F6EECF244321}">
                <p14:modId xmlns:p14="http://schemas.microsoft.com/office/powerpoint/2010/main" val="3854618587"/>
              </p:ext>
            </p:extLst>
          </p:nvPr>
        </p:nvGraphicFramePr>
        <p:xfrm>
          <a:off x="78011" y="2688608"/>
          <a:ext cx="4232203" cy="246380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（２）適正な防除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病害虫・雑草の発生状況を把握した上で防除の要否及びタイミングの判断に努める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多様な防除方法（防除資材、使用方法）を活用した防除を検討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5524589"/>
                  </a:ext>
                </a:extLst>
              </a:tr>
            </a:tbl>
          </a:graphicData>
        </a:graphic>
      </p:graphicFrame>
      <p:graphicFrame>
        <p:nvGraphicFramePr>
          <p:cNvPr id="7" name="表 7">
            <a:extLst>
              <a:ext uri="{FF2B5EF4-FFF2-40B4-BE49-F238E27FC236}">
                <a16:creationId xmlns:a16="http://schemas.microsoft.com/office/drawing/2014/main" id="{A998F7D5-90BD-3218-DB46-49C7D8A10F4D}"/>
              </a:ext>
            </a:extLst>
          </p:cNvPr>
          <p:cNvGraphicFramePr>
            <a:graphicFrameLocks noGrp="1"/>
          </p:cNvGraphicFramePr>
          <p:nvPr>
            <p:extLst>
              <p:ext uri="{D42A27DB-BD31-4B8C-83A1-F6EECF244321}">
                <p14:modId xmlns:p14="http://schemas.microsoft.com/office/powerpoint/2010/main" val="4162998344"/>
              </p:ext>
            </p:extLst>
          </p:nvPr>
        </p:nvGraphicFramePr>
        <p:xfrm>
          <a:off x="78011" y="744608"/>
          <a:ext cx="4232203" cy="183388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30655">
                  <a:extLst>
                    <a:ext uri="{9D8B030D-6E8A-4147-A177-3AD203B41FA5}">
                      <a16:colId xmlns:a16="http://schemas.microsoft.com/office/drawing/2014/main" val="2357388432"/>
                    </a:ext>
                  </a:extLst>
                </a:gridCol>
                <a:gridCol w="639376">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（１）適正な施肥</a:t>
                      </a:r>
                      <a:endParaRPr kumimoji="1" lang="en-US" altLang="ja-JP" sz="1200" b="1">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latin typeface="ＭＳ 明朝" panose="02020609040205080304" pitchFamily="17" charset="-128"/>
                          <a:ea typeface="ＭＳ 明朝" panose="02020609040205080304" pitchFamily="17" charset="-128"/>
                        </a:rPr>
                        <a:t>作物特性やデータに基づく施肥設計を検討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ＭＳ 明朝" panose="02020609040205080304" pitchFamily="17" charset="-128"/>
                          <a:ea typeface="ＭＳ 明朝" panose="02020609040205080304" pitchFamily="17" charset="-128"/>
                        </a:rPr>
                        <a:t>有機物の適正な</a:t>
                      </a:r>
                      <a:r>
                        <a:rPr kumimoji="1" lang="ja-JP" altLang="en-US" sz="1200" b="0" dirty="0">
                          <a:solidFill>
                            <a:schemeClr val="tx1"/>
                          </a:solidFill>
                          <a:latin typeface="ＭＳ 明朝" panose="02020609040205080304" pitchFamily="17" charset="-128"/>
                          <a:ea typeface="ＭＳ 明朝" panose="02020609040205080304" pitchFamily="17" charset="-128"/>
                        </a:rPr>
                        <a:t>施用による土づくりを検討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4151411"/>
                  </a:ext>
                </a:extLst>
              </a:tr>
            </a:tbl>
          </a:graphicData>
        </a:graphic>
      </p:graphicFrame>
      <p:sp>
        <p:nvSpPr>
          <p:cNvPr id="3" name="テキスト ボックス 2">
            <a:extLst>
              <a:ext uri="{FF2B5EF4-FFF2-40B4-BE49-F238E27FC236}">
                <a16:creationId xmlns:a16="http://schemas.microsoft.com/office/drawing/2014/main" id="{0ECBA042-7483-A3D2-761A-1F6EAA22EB13}"/>
              </a:ext>
            </a:extLst>
          </p:cNvPr>
          <p:cNvSpPr txBox="1"/>
          <p:nvPr/>
        </p:nvSpPr>
        <p:spPr>
          <a:xfrm>
            <a:off x="0" y="286143"/>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農業経営体向け）</a:t>
            </a:r>
            <a:endParaRPr kumimoji="1" lang="en-US" altLang="ja-JP" sz="2000" b="1" dirty="0">
              <a:latin typeface="Meiryo UI"/>
              <a:ea typeface="Meiryo UI"/>
            </a:endParaRPr>
          </a:p>
        </p:txBody>
      </p:sp>
      <p:graphicFrame>
        <p:nvGraphicFramePr>
          <p:cNvPr id="2" name="表 7">
            <a:extLst>
              <a:ext uri="{FF2B5EF4-FFF2-40B4-BE49-F238E27FC236}">
                <a16:creationId xmlns:a16="http://schemas.microsoft.com/office/drawing/2014/main" id="{48D11440-97AC-268D-92BD-F270091C8890}"/>
              </a:ext>
            </a:extLst>
          </p:cNvPr>
          <p:cNvGraphicFramePr>
            <a:graphicFrameLocks noGrp="1"/>
          </p:cNvGraphicFramePr>
          <p:nvPr>
            <p:extLst>
              <p:ext uri="{D42A27DB-BD31-4B8C-83A1-F6EECF244321}">
                <p14:modId xmlns:p14="http://schemas.microsoft.com/office/powerpoint/2010/main" val="1804080254"/>
              </p:ext>
            </p:extLst>
          </p:nvPr>
        </p:nvGraphicFramePr>
        <p:xfrm>
          <a:off x="5046011" y="745799"/>
          <a:ext cx="4232203" cy="721360"/>
        </p:xfrm>
        <a:graphic>
          <a:graphicData uri="http://schemas.openxmlformats.org/drawingml/2006/table">
            <a:tbl>
              <a:tblPr firstRow="1" bandRow="1">
                <a:tableStyleId>{912C8C85-51F0-491E-9774-3900AFEF0FD7}</a:tableStyleId>
              </a:tblPr>
              <a:tblGrid>
                <a:gridCol w="262172">
                  <a:extLst>
                    <a:ext uri="{9D8B030D-6E8A-4147-A177-3AD203B41FA5}">
                      <a16:colId xmlns:a16="http://schemas.microsoft.com/office/drawing/2014/main" val="3966827443"/>
                    </a:ext>
                  </a:extLst>
                </a:gridCol>
                <a:gridCol w="3311727">
                  <a:extLst>
                    <a:ext uri="{9D8B030D-6E8A-4147-A177-3AD203B41FA5}">
                      <a16:colId xmlns:a16="http://schemas.microsoft.com/office/drawing/2014/main" val="2357388432"/>
                    </a:ext>
                  </a:extLst>
                </a:gridCol>
                <a:gridCol w="658304">
                  <a:extLst>
                    <a:ext uri="{9D8B030D-6E8A-4147-A177-3AD203B41FA5}">
                      <a16:colId xmlns:a16="http://schemas.microsoft.com/office/drawing/2014/main" val="505857850"/>
                    </a:ext>
                  </a:extLst>
                </a:gridCol>
              </a:tblGrid>
              <a:tr h="282850">
                <a:tc>
                  <a:txBody>
                    <a:bodyPr/>
                    <a:lstStyle/>
                    <a:p>
                      <a:pPr algn="ctr"/>
                      <a:endParaRPr kumimoji="1" lang="ja-JP" altLang="en-US" sz="1200" b="1">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bl>
          </a:graphicData>
        </a:graphic>
      </p:graphicFrame>
      <p:cxnSp>
        <p:nvCxnSpPr>
          <p:cNvPr id="10" name="直線コネクタ 9">
            <a:extLst>
              <a:ext uri="{FF2B5EF4-FFF2-40B4-BE49-F238E27FC236}">
                <a16:creationId xmlns:a16="http://schemas.microsoft.com/office/drawing/2014/main" id="{ABD0584A-16F7-498D-95FF-601C4A8CE0CB}"/>
              </a:ext>
            </a:extLst>
          </p:cNvPr>
          <p:cNvCxnSpPr>
            <a:cxnSpLocks/>
          </p:cNvCxnSpPr>
          <p:nvPr/>
        </p:nvCxnSpPr>
        <p:spPr>
          <a:xfrm>
            <a:off x="-75157" y="620670"/>
            <a:ext cx="10049318"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7A9E1CB-77F8-6B19-34A3-5810C7DEF60D}"/>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428138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1078471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7">
            <a:extLst>
              <a:ext uri="{FF2B5EF4-FFF2-40B4-BE49-F238E27FC236}">
                <a16:creationId xmlns:a16="http://schemas.microsoft.com/office/drawing/2014/main" id="{AAE7C397-1585-5B09-F65C-7C23D445815E}"/>
              </a:ext>
            </a:extLst>
          </p:cNvPr>
          <p:cNvGraphicFramePr>
            <a:graphicFrameLocks noGrp="1"/>
          </p:cNvGraphicFramePr>
          <p:nvPr>
            <p:extLst>
              <p:ext uri="{D42A27DB-BD31-4B8C-83A1-F6EECF244321}">
                <p14:modId xmlns:p14="http://schemas.microsoft.com/office/powerpoint/2010/main" val="1924504545"/>
              </p:ext>
            </p:extLst>
          </p:nvPr>
        </p:nvGraphicFramePr>
        <p:xfrm>
          <a:off x="51639" y="5124128"/>
          <a:ext cx="4292329" cy="116332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（４）悪臭及び害虫の発生防止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悪臭・害虫の発生防止・低減に努める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飼養頭数が一定規模以上の場合（該当しない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家畜排せつ物の管理基準の遵守</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cxnSp>
        <p:nvCxnSpPr>
          <p:cNvPr id="4" name="直線コネクタ 3">
            <a:extLst>
              <a:ext uri="{FF2B5EF4-FFF2-40B4-BE49-F238E27FC236}">
                <a16:creationId xmlns:a16="http://schemas.microsoft.com/office/drawing/2014/main" id="{A7BF22A4-7A6B-272F-D315-F3BDF0C37416}"/>
              </a:ext>
            </a:extLst>
          </p:cNvPr>
          <p:cNvCxnSpPr>
            <a:cxnSpLocks/>
          </p:cNvCxnSpPr>
          <p:nvPr/>
        </p:nvCxnSpPr>
        <p:spPr>
          <a:xfrm>
            <a:off x="1" y="715232"/>
            <a:ext cx="9905999" cy="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aphicFrame>
        <p:nvGraphicFramePr>
          <p:cNvPr id="23" name="表 7">
            <a:extLst>
              <a:ext uri="{FF2B5EF4-FFF2-40B4-BE49-F238E27FC236}">
                <a16:creationId xmlns:a16="http://schemas.microsoft.com/office/drawing/2014/main" id="{E604575B-B555-F190-FF12-204224600662}"/>
              </a:ext>
            </a:extLst>
          </p:cNvPr>
          <p:cNvGraphicFramePr>
            <a:graphicFrameLocks noGrp="1"/>
          </p:cNvGraphicFramePr>
          <p:nvPr>
            <p:extLst>
              <p:ext uri="{D42A27DB-BD31-4B8C-83A1-F6EECF244321}">
                <p14:modId xmlns:p14="http://schemas.microsoft.com/office/powerpoint/2010/main" val="2671191680"/>
              </p:ext>
            </p:extLst>
          </p:nvPr>
        </p:nvGraphicFramePr>
        <p:xfrm>
          <a:off x="5001167" y="2627537"/>
          <a:ext cx="4292329" cy="3073392"/>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1050">
                  <a:extLst>
                    <a:ext uri="{9D8B030D-6E8A-4147-A177-3AD203B41FA5}">
                      <a16:colId xmlns:a16="http://schemas.microsoft.com/office/drawing/2014/main" val="2357388432"/>
                    </a:ext>
                  </a:extLst>
                </a:gridCol>
                <a:gridCol w="645382">
                  <a:extLst>
                    <a:ext uri="{9D8B030D-6E8A-4147-A177-3AD203B41FA5}">
                      <a16:colId xmlns:a16="http://schemas.microsoft.com/office/drawing/2014/main" val="505857850"/>
                    </a:ext>
                  </a:extLst>
                </a:gridCol>
              </a:tblGrid>
              <a:tr h="321201">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（７）環境関係法令の遵守等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⑪</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みどりの食料システム戦略の理解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関係法令の遵守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⑬</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en-US" altLang="ja-JP" sz="1200" b="0">
                          <a:solidFill>
                            <a:schemeClr val="tx1"/>
                          </a:solidFill>
                          <a:latin typeface="ＭＳ 明朝" panose="02020609040205080304" pitchFamily="17" charset="-128"/>
                          <a:ea typeface="ＭＳ 明朝" panose="02020609040205080304" pitchFamily="17" charset="-128"/>
                        </a:rPr>
                        <a:t>GAP</a:t>
                      </a:r>
                      <a:r>
                        <a:rPr kumimoji="1" lang="ja-JP" altLang="en-US" sz="1200" b="0">
                          <a:solidFill>
                            <a:schemeClr val="tx1"/>
                          </a:solidFill>
                          <a:latin typeface="ＭＳ 明朝" panose="02020609040205080304" pitchFamily="17" charset="-128"/>
                          <a:ea typeface="ＭＳ 明朝" panose="02020609040205080304" pitchFamily="17" charset="-128"/>
                        </a:rPr>
                        <a:t>・</a:t>
                      </a:r>
                      <a:r>
                        <a:rPr kumimoji="1" lang="en-US" altLang="ja-JP" sz="1200" b="0">
                          <a:solidFill>
                            <a:schemeClr val="tx1"/>
                          </a:solidFill>
                          <a:latin typeface="ＭＳ 明朝" panose="02020609040205080304" pitchFamily="17" charset="-128"/>
                          <a:ea typeface="ＭＳ 明朝" panose="02020609040205080304" pitchFamily="17" charset="-128"/>
                        </a:rPr>
                        <a:t>HACCP</a:t>
                      </a:r>
                      <a:r>
                        <a:rPr kumimoji="1" lang="ja-JP" altLang="en-US" sz="1200" b="0">
                          <a:solidFill>
                            <a:schemeClr val="tx1"/>
                          </a:solidFill>
                          <a:latin typeface="ＭＳ 明朝" panose="02020609040205080304" pitchFamily="17" charset="-128"/>
                          <a:ea typeface="ＭＳ 明朝" panose="02020609040205080304" pitchFamily="17" charset="-128"/>
                        </a:rPr>
                        <a:t>について可能な取組から実践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373921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アニマルウェルフェアの考えに基づいた飼養管理の考え方を認識している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68222239"/>
                  </a:ext>
                </a:extLst>
              </a:tr>
              <a:tr h="51919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a:solidFill>
                            <a:schemeClr val="tx1"/>
                          </a:solidFill>
                          <a:latin typeface="ＭＳ 明朝" panose="02020609040205080304" pitchFamily="17" charset="-128"/>
                          <a:ea typeface="ＭＳ 明朝" panose="02020609040205080304" pitchFamily="17" charset="-128"/>
                        </a:rPr>
                        <a:t>農業機械等の装置・車両の適切な整備と管理の実施に努める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r h="421122">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⑯</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正しい知識に基づく作業安全に努める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4092227"/>
                  </a:ext>
                </a:extLst>
              </a:tr>
            </a:tbl>
          </a:graphicData>
        </a:graphic>
      </p:graphicFrame>
      <p:graphicFrame>
        <p:nvGraphicFramePr>
          <p:cNvPr id="25" name="表 7">
            <a:extLst>
              <a:ext uri="{FF2B5EF4-FFF2-40B4-BE49-F238E27FC236}">
                <a16:creationId xmlns:a16="http://schemas.microsoft.com/office/drawing/2014/main" id="{7D21EDC4-3EBE-64A8-B61E-492EC2A5AB56}"/>
              </a:ext>
            </a:extLst>
          </p:cNvPr>
          <p:cNvGraphicFramePr>
            <a:graphicFrameLocks noGrp="1"/>
          </p:cNvGraphicFramePr>
          <p:nvPr>
            <p:extLst>
              <p:ext uri="{D42A27DB-BD31-4B8C-83A1-F6EECF244321}">
                <p14:modId xmlns:p14="http://schemas.microsoft.com/office/powerpoint/2010/main" val="246949656"/>
              </p:ext>
            </p:extLst>
          </p:nvPr>
        </p:nvGraphicFramePr>
        <p:xfrm>
          <a:off x="5001167" y="1729425"/>
          <a:ext cx="4292329" cy="7924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90286">
                  <a:extLst>
                    <a:ext uri="{9D8B030D-6E8A-4147-A177-3AD203B41FA5}">
                      <a16:colId xmlns:a16="http://schemas.microsoft.com/office/drawing/2014/main" val="2357388432"/>
                    </a:ext>
                  </a:extLst>
                </a:gridCol>
                <a:gridCol w="636146">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（６）生物多様性への悪影響の防止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特定事業場である場合（該当しない □）</a:t>
                      </a: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排水処理に係る水質汚濁防止法の遵守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6" name="表 7">
            <a:extLst>
              <a:ext uri="{FF2B5EF4-FFF2-40B4-BE49-F238E27FC236}">
                <a16:creationId xmlns:a16="http://schemas.microsoft.com/office/drawing/2014/main" id="{558AE7AF-FE02-8D92-BB70-53B4EF62207F}"/>
              </a:ext>
            </a:extLst>
          </p:cNvPr>
          <p:cNvGraphicFramePr>
            <a:graphicFrameLocks noGrp="1"/>
          </p:cNvGraphicFramePr>
          <p:nvPr>
            <p:extLst>
              <p:ext uri="{D42A27DB-BD31-4B8C-83A1-F6EECF244321}">
                <p14:modId xmlns:p14="http://schemas.microsoft.com/office/powerpoint/2010/main" val="1786455817"/>
              </p:ext>
            </p:extLst>
          </p:nvPr>
        </p:nvGraphicFramePr>
        <p:xfrm>
          <a:off x="5002347" y="823967"/>
          <a:ext cx="4292329" cy="8280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61397">
                  <a:extLst>
                    <a:ext uri="{9D8B030D-6E8A-4147-A177-3AD203B41FA5}">
                      <a16:colId xmlns:a16="http://schemas.microsoft.com/office/drawing/2014/main" val="2357388432"/>
                    </a:ext>
                  </a:extLst>
                </a:gridCol>
                <a:gridCol w="66503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（５）廃棄物の発生抑制、</a:t>
                      </a:r>
                      <a:endParaRPr kumimoji="1" lang="en-US" altLang="ja-JP" sz="1200" b="1"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　　　適正な循環的な利用及び適正な処分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プラ等廃棄物の削減に努め、適正に処理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29" name="表 7">
            <a:extLst>
              <a:ext uri="{FF2B5EF4-FFF2-40B4-BE49-F238E27FC236}">
                <a16:creationId xmlns:a16="http://schemas.microsoft.com/office/drawing/2014/main" id="{5FBDA531-8292-A0ED-6048-65078120B5A2}"/>
              </a:ext>
            </a:extLst>
          </p:cNvPr>
          <p:cNvGraphicFramePr>
            <a:graphicFrameLocks noGrp="1"/>
          </p:cNvGraphicFramePr>
          <p:nvPr>
            <p:extLst>
              <p:ext uri="{D42A27DB-BD31-4B8C-83A1-F6EECF244321}">
                <p14:modId xmlns:p14="http://schemas.microsoft.com/office/powerpoint/2010/main" val="3609202484"/>
              </p:ext>
            </p:extLst>
          </p:nvPr>
        </p:nvGraphicFramePr>
        <p:xfrm>
          <a:off x="51639" y="4031228"/>
          <a:ext cx="4292329" cy="99060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（３）エネルギーの節減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a:solidFill>
                            <a:schemeClr val="tx1"/>
                          </a:solidFill>
                          <a:latin typeface="ＭＳ 明朝" panose="02020609040205080304" pitchFamily="17" charset="-128"/>
                          <a:ea typeface="ＭＳ 明朝" panose="02020609040205080304" pitchFamily="17" charset="-128"/>
                        </a:rPr>
                        <a:t>畜舎内の照明、温度管理等施設・機械等の使用や導入に際して、不必要・非効率なエネルギー消費をしないように努める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bl>
          </a:graphicData>
        </a:graphic>
      </p:graphicFrame>
      <p:graphicFrame>
        <p:nvGraphicFramePr>
          <p:cNvPr id="30" name="表 29">
            <a:extLst>
              <a:ext uri="{FF2B5EF4-FFF2-40B4-BE49-F238E27FC236}">
                <a16:creationId xmlns:a16="http://schemas.microsoft.com/office/drawing/2014/main" id="{A5E6A04A-5EAB-522D-76E3-AD59DE778C51}"/>
              </a:ext>
            </a:extLst>
          </p:cNvPr>
          <p:cNvGraphicFramePr>
            <a:graphicFrameLocks noGrp="1"/>
          </p:cNvGraphicFramePr>
          <p:nvPr>
            <p:extLst>
              <p:ext uri="{D42A27DB-BD31-4B8C-83A1-F6EECF244321}">
                <p14:modId xmlns:p14="http://schemas.microsoft.com/office/powerpoint/2010/main" val="2416576042"/>
              </p:ext>
            </p:extLst>
          </p:nvPr>
        </p:nvGraphicFramePr>
        <p:xfrm>
          <a:off x="51639" y="2113891"/>
          <a:ext cx="4292329" cy="185928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89123">
                  <a:extLst>
                    <a:ext uri="{9D8B030D-6E8A-4147-A177-3AD203B41FA5}">
                      <a16:colId xmlns:a16="http://schemas.microsoft.com/office/drawing/2014/main" val="2357388432"/>
                    </a:ext>
                  </a:extLst>
                </a:gridCol>
                <a:gridCol w="637309">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（２）適正な防除</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農薬の適正な使用・保管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8209154"/>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a:solidFill>
                          <a:schemeClr val="tx1"/>
                        </a:solidFill>
                        <a:latin typeface="ＭＳ 明朝" panose="02020609040205080304" pitchFamily="17" charset="-128"/>
                        <a:ea typeface="ＭＳ 明朝" panose="02020609040205080304" pitchFamily="17"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農薬の使用状況等の記録・保存</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05189">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0" dirty="0">
                        <a:solidFill>
                          <a:schemeClr val="tx1"/>
                        </a:solidFill>
                        <a:latin typeface="ＭＳ 明朝" panose="02020609040205080304" pitchFamily="17" charset="-128"/>
                        <a:ea typeface="ＭＳ 明朝" panose="02020609040205080304" pitchFamily="17" charset="-128"/>
                      </a:endParaRPr>
                    </a:p>
                    <a:p>
                      <a:pPr algn="l"/>
                      <a:r>
                        <a:rPr kumimoji="1" lang="ja-JP" altLang="en-US" sz="1200" b="0" dirty="0">
                          <a:solidFill>
                            <a:schemeClr val="tx1"/>
                          </a:solidFill>
                          <a:latin typeface="ＭＳ 明朝" panose="02020609040205080304" pitchFamily="17" charset="-128"/>
                          <a:ea typeface="ＭＳ 明朝" panose="02020609040205080304" pitchFamily="17" charset="-128"/>
                        </a:rPr>
                        <a:t>病害虫・雑草が発生しにくい生産条件の整備を検討</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graphicFrame>
        <p:nvGraphicFramePr>
          <p:cNvPr id="31" name="表 7">
            <a:extLst>
              <a:ext uri="{FF2B5EF4-FFF2-40B4-BE49-F238E27FC236}">
                <a16:creationId xmlns:a16="http://schemas.microsoft.com/office/drawing/2014/main" id="{050CFC20-908E-14E9-8EFE-2482F56C49F6}"/>
              </a:ext>
            </a:extLst>
          </p:cNvPr>
          <p:cNvGraphicFramePr>
            <a:graphicFrameLocks noGrp="1"/>
          </p:cNvGraphicFramePr>
          <p:nvPr>
            <p:extLst>
              <p:ext uri="{D42A27DB-BD31-4B8C-83A1-F6EECF244321}">
                <p14:modId xmlns:p14="http://schemas.microsoft.com/office/powerpoint/2010/main" val="30772223"/>
              </p:ext>
            </p:extLst>
          </p:nvPr>
        </p:nvGraphicFramePr>
        <p:xfrm>
          <a:off x="51639" y="823967"/>
          <a:ext cx="4292329" cy="1234440"/>
        </p:xfrm>
        <a:graphic>
          <a:graphicData uri="http://schemas.openxmlformats.org/drawingml/2006/table">
            <a:tbl>
              <a:tblPr firstRow="1" bandRow="1">
                <a:tableStyleId>{912C8C85-51F0-491E-9774-3900AFEF0FD7}</a:tableStyleId>
              </a:tblPr>
              <a:tblGrid>
                <a:gridCol w="265897">
                  <a:extLst>
                    <a:ext uri="{9D8B030D-6E8A-4147-A177-3AD203B41FA5}">
                      <a16:colId xmlns:a16="http://schemas.microsoft.com/office/drawing/2014/main" val="3966827443"/>
                    </a:ext>
                  </a:extLst>
                </a:gridCol>
                <a:gridCol w="3379887">
                  <a:extLst>
                    <a:ext uri="{9D8B030D-6E8A-4147-A177-3AD203B41FA5}">
                      <a16:colId xmlns:a16="http://schemas.microsoft.com/office/drawing/2014/main" val="2357388432"/>
                    </a:ext>
                  </a:extLst>
                </a:gridCol>
                <a:gridCol w="646545">
                  <a:extLst>
                    <a:ext uri="{9D8B030D-6E8A-4147-A177-3AD203B41FA5}">
                      <a16:colId xmlns:a16="http://schemas.microsoft.com/office/drawing/2014/main" val="505857850"/>
                    </a:ext>
                  </a:extLst>
                </a:gridCol>
              </a:tblGrid>
              <a:tr h="282850">
                <a:tc>
                  <a:txBody>
                    <a:bodyPr/>
                    <a:lstStyle/>
                    <a:p>
                      <a:pPr algn="ctr"/>
                      <a:endParaRPr kumimoji="1" lang="ja-JP" altLang="en-US" sz="1200" b="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1" dirty="0">
                          <a:solidFill>
                            <a:schemeClr val="tx1"/>
                          </a:solidFill>
                          <a:latin typeface="ＭＳ ゴシック" panose="020B0609070205080204" pitchFamily="49" charset="-128"/>
                          <a:ea typeface="ＭＳ ゴシック" panose="020B0609070205080204" pitchFamily="49" charset="-128"/>
                        </a:rPr>
                        <a:t>（１）適正な施肥</a:t>
                      </a:r>
                      <a:r>
                        <a:rPr kumimoji="1" lang="ja-JP" altLang="en-US" sz="1200" b="0" dirty="0">
                          <a:solidFill>
                            <a:schemeClr val="tx1"/>
                          </a:solidFill>
                          <a:latin typeface="ＭＳ ゴシック" panose="020B0609070205080204" pitchFamily="49" charset="-128"/>
                          <a:ea typeface="ＭＳ ゴシック" panose="020B0609070205080204" pitchFamily="49" charset="-128"/>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ＭＳ ゴシック" panose="020B0609070205080204" pitchFamily="49" charset="-128"/>
                          <a:ea typeface="ＭＳ ゴシック" panose="020B0609070205080204" pitchFamily="49" charset="-128"/>
                        </a:rPr>
                        <a:t>報告時</a:t>
                      </a:r>
                      <a:endParaRPr kumimoji="1" lang="en-US" altLang="ja-JP" sz="900" b="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800" b="0">
                          <a:solidFill>
                            <a:schemeClr val="tx1"/>
                          </a:solidFill>
                          <a:latin typeface="ＭＳ ゴシック" panose="020B0609070205080204" pitchFamily="49" charset="-128"/>
                          <a:ea typeface="ＭＳ ゴシック" panose="020B0609070205080204" pitchFamily="49" charset="-128"/>
                        </a:rPr>
                        <a:t>（しました）</a:t>
                      </a:r>
                    </a:p>
                  </a:txBody>
                  <a:tcPr marL="0"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118122"/>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a:solidFill>
                            <a:schemeClr val="tx1"/>
                          </a:solidFill>
                          <a:latin typeface="ＭＳ ゴシック" panose="020B0609070205080204" pitchFamily="49" charset="-128"/>
                          <a:ea typeface="ＭＳ ゴシック" panose="020B0609070205080204" pitchFamily="49" charset="-128"/>
                        </a:rPr>
                        <a:t>※</a:t>
                      </a:r>
                      <a:r>
                        <a:rPr kumimoji="1" lang="ja-JP" altLang="en-US" sz="1100" b="1">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200" b="0">
                          <a:solidFill>
                            <a:schemeClr val="tx1"/>
                          </a:solidFill>
                          <a:latin typeface="ＭＳ 明朝" panose="02020609040205080304" pitchFamily="17" charset="-128"/>
                          <a:ea typeface="ＭＳ 明朝" panose="02020609040205080304" pitchFamily="17" charset="-128"/>
                        </a:rPr>
                        <a:t>肥料の適正な保管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9699600"/>
                  </a:ext>
                </a:extLst>
              </a:tr>
              <a:tr h="370840">
                <a:tc>
                  <a:txBody>
                    <a:bodyPr/>
                    <a:lstStyle/>
                    <a:p>
                      <a:pPr algn="ctr"/>
                      <a:r>
                        <a:rPr kumimoji="1" lang="ja-JP" altLang="en-US" sz="1200" b="0">
                          <a:solidFill>
                            <a:schemeClr val="tx1"/>
                          </a:solidFill>
                          <a:latin typeface="ＭＳ ゴシック" panose="020B0609070205080204" pitchFamily="49" charset="-128"/>
                          <a:ea typeface="ＭＳ ゴシック" panose="020B0609070205080204" pitchFamily="49" charset="-128"/>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飼料生産を行う場合（該当しない □）</a:t>
                      </a:r>
                      <a:endParaRPr kumimoji="1" lang="en-US" altLang="ja-JP" sz="1100" b="1"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ＭＳ 明朝" panose="02020609040205080304" pitchFamily="17" charset="-128"/>
                          <a:ea typeface="ＭＳ 明朝" panose="02020609040205080304" pitchFamily="17" charset="-128"/>
                        </a:rPr>
                        <a:t>肥料の使用状況等の記録・保存に努める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0" dirty="0">
                          <a:solidFill>
                            <a:schemeClr val="tx1"/>
                          </a:solidFill>
                          <a:latin typeface="ＭＳ ゴシック" panose="020B0609070205080204" pitchFamily="49" charset="-128"/>
                          <a:ea typeface="ＭＳ ゴシック" panose="020B0609070205080204" pitchFamily="49"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42159383"/>
                  </a:ext>
                </a:extLst>
              </a:tr>
            </a:tbl>
          </a:graphicData>
        </a:graphic>
      </p:graphicFrame>
      <p:sp>
        <p:nvSpPr>
          <p:cNvPr id="5" name="テキスト ボックス 4">
            <a:extLst>
              <a:ext uri="{FF2B5EF4-FFF2-40B4-BE49-F238E27FC236}">
                <a16:creationId xmlns:a16="http://schemas.microsoft.com/office/drawing/2014/main" id="{79B8A850-0DB9-55C1-3E5C-B0C9FE20C5B9}"/>
              </a:ext>
            </a:extLst>
          </p:cNvPr>
          <p:cNvSpPr txBox="1"/>
          <p:nvPr/>
        </p:nvSpPr>
        <p:spPr>
          <a:xfrm>
            <a:off x="0" y="282214"/>
            <a:ext cx="8004114" cy="400110"/>
          </a:xfrm>
          <a:prstGeom prst="rect">
            <a:avLst/>
          </a:prstGeom>
          <a:noFill/>
        </p:spPr>
        <p:txBody>
          <a:bodyPr wrap="none" lIns="91440" tIns="45720" rIns="91440" bIns="45720" rtlCol="0" anchor="t">
            <a:spAutoFit/>
          </a:bodyPr>
          <a:lstStyle/>
          <a:p>
            <a:r>
              <a:rPr kumimoji="1" lang="ja-JP" altLang="en-US" sz="2000" b="1" dirty="0">
                <a:latin typeface="Meiryo UI"/>
                <a:ea typeface="Meiryo UI"/>
              </a:rPr>
              <a:t>環境負荷低減のクロスコンプライアンス チェックシート</a:t>
            </a:r>
            <a:r>
              <a:rPr lang="ja-JP" altLang="en-US" sz="2000" b="1" dirty="0">
                <a:solidFill>
                  <a:prstClr val="black"/>
                </a:solidFill>
                <a:latin typeface="メイリオ"/>
                <a:ea typeface="メイリオ"/>
              </a:rPr>
              <a:t>（</a:t>
            </a:r>
            <a:r>
              <a:rPr kumimoji="0" lang="ja-JP" altLang="en-US" sz="2000" b="1" i="0" u="none" strike="noStrike" kern="1200" cap="none" spc="0" normalizeH="0" baseline="0" noProof="0" dirty="0">
                <a:ln>
                  <a:noFill/>
                </a:ln>
                <a:solidFill>
                  <a:prstClr val="black"/>
                </a:solidFill>
                <a:effectLst/>
                <a:uLnTx/>
                <a:uFillTx/>
                <a:latin typeface="メイリオ"/>
                <a:ea typeface="メイリオ"/>
              </a:rPr>
              <a:t>畜産経営体向け）</a:t>
            </a:r>
            <a:endParaRPr kumimoji="1" lang="en-US" altLang="ja-JP" sz="2000" b="1" dirty="0">
              <a:latin typeface="Meiryo UI"/>
              <a:ea typeface="Meiryo UI"/>
            </a:endParaRPr>
          </a:p>
        </p:txBody>
      </p:sp>
      <p:sp>
        <p:nvSpPr>
          <p:cNvPr id="7" name="テキスト ボックス 6">
            <a:extLst>
              <a:ext uri="{FF2B5EF4-FFF2-40B4-BE49-F238E27FC236}">
                <a16:creationId xmlns:a16="http://schemas.microsoft.com/office/drawing/2014/main" id="{EE181419-9257-0E72-BC01-62C073617769}"/>
              </a:ext>
            </a:extLst>
          </p:cNvPr>
          <p:cNvSpPr txBox="1"/>
          <p:nvPr/>
        </p:nvSpPr>
        <p:spPr>
          <a:xfrm>
            <a:off x="50876" y="6287448"/>
            <a:ext cx="6494085" cy="276999"/>
          </a:xfrm>
          <a:prstGeom prst="rect">
            <a:avLst/>
          </a:prstGeom>
          <a:noFill/>
        </p:spPr>
        <p:txBody>
          <a:bodyPr wrap="none" rtlCol="0">
            <a:spAutoFit/>
          </a:bodyPr>
          <a:lstStyle/>
          <a:p>
            <a:r>
              <a:rPr kumimoji="1" lang="ja-JP" altLang="en-US" sz="1200" dirty="0">
                <a:latin typeface="ＭＳ 明朝" panose="02020609040205080304" pitchFamily="17" charset="-128"/>
                <a:ea typeface="ＭＳ 明朝" panose="02020609040205080304" pitchFamily="17" charset="-128"/>
              </a:rPr>
              <a:t>注　</a:t>
            </a:r>
            <a:r>
              <a:rPr kumimoji="1" lang="en-US" altLang="ja-JP" sz="1200" dirty="0">
                <a:latin typeface="ＭＳ 明朝" panose="02020609040205080304" pitchFamily="17" charset="-128"/>
                <a:ea typeface="ＭＳ 明朝" panose="02020609040205080304" pitchFamily="17" charset="-128"/>
              </a:rPr>
              <a:t>※</a:t>
            </a:r>
            <a:r>
              <a:rPr kumimoji="1" lang="ja-JP" altLang="en-US" sz="1200" dirty="0">
                <a:latin typeface="ＭＳ 明朝" panose="02020609040205080304" pitchFamily="17" charset="-128"/>
                <a:ea typeface="ＭＳ 明朝" panose="02020609040205080304" pitchFamily="17" charset="-128"/>
              </a:rPr>
              <a:t>の記載内容に「該当しない」場合には（該当しない　□）にチェックしてください。</a:t>
            </a:r>
            <a:endParaRPr kumimoji="1" lang="en-US" altLang="ja-JP" sz="1200" dirty="0">
              <a:latin typeface="ＭＳ 明朝" panose="02020609040205080304" pitchFamily="17" charset="-128"/>
              <a:ea typeface="ＭＳ 明朝" panose="02020609040205080304" pitchFamily="17" charset="-128"/>
            </a:endParaRPr>
          </a:p>
        </p:txBody>
      </p:sp>
      <p:sp>
        <p:nvSpPr>
          <p:cNvPr id="9" name="テキスト ボックス 8">
            <a:extLst>
              <a:ext uri="{FF2B5EF4-FFF2-40B4-BE49-F238E27FC236}">
                <a16:creationId xmlns:a16="http://schemas.microsoft.com/office/drawing/2014/main" id="{F993FE8F-39FE-645D-B1E7-1FA908171C16}"/>
              </a:ext>
            </a:extLst>
          </p:cNvPr>
          <p:cNvSpPr txBox="1"/>
          <p:nvPr/>
        </p:nvSpPr>
        <p:spPr>
          <a:xfrm>
            <a:off x="0" y="0"/>
            <a:ext cx="646331"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別添７</a:t>
            </a:r>
          </a:p>
        </p:txBody>
      </p:sp>
    </p:spTree>
    <p:extLst>
      <p:ext uri="{BB962C8B-B14F-4D97-AF65-F5344CB8AC3E}">
        <p14:creationId xmlns:p14="http://schemas.microsoft.com/office/powerpoint/2010/main" val="2491131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7832ED15-E108-B533-3FC6-6ED42ACAC2CA}"/>
              </a:ext>
            </a:extLst>
          </p:cNvPr>
          <p:cNvSpPr txBox="1"/>
          <p:nvPr/>
        </p:nvSpPr>
        <p:spPr>
          <a:xfrm>
            <a:off x="204354" y="1364582"/>
            <a:ext cx="9497292" cy="5485127"/>
          </a:xfrm>
          <a:prstGeom prst="rect">
            <a:avLst/>
          </a:prstGeom>
          <a:noFill/>
          <a:ln>
            <a:solidFill>
              <a:schemeClr val="tx1"/>
            </a:solidFill>
          </a:ln>
        </p:spPr>
        <p:txBody>
          <a:bodyPr wrap="square" lIns="72000" tIns="0" rIns="72000" bIns="0" rtlCol="0">
            <a:spAutoFit/>
          </a:bodyPr>
          <a:lstStyle/>
          <a:p>
            <a:pPr>
              <a:lnSpc>
                <a:spcPts val="1150"/>
              </a:lnSpc>
            </a:pPr>
            <a:r>
              <a:rPr kumimoji="1" lang="ja-JP" altLang="en-US" sz="1000" b="1" dirty="0"/>
              <a:t>「関係法令の遵守」については、以下の環境関係法令を遵守するものとする。</a:t>
            </a:r>
          </a:p>
          <a:p>
            <a:pPr>
              <a:lnSpc>
                <a:spcPts val="1150"/>
              </a:lnSpc>
            </a:pPr>
            <a:r>
              <a:rPr kumimoji="1" lang="ja-JP" altLang="en-US" sz="1000" b="1" dirty="0"/>
              <a:t>（１）適正な施肥</a:t>
            </a:r>
          </a:p>
          <a:p>
            <a:pPr>
              <a:lnSpc>
                <a:spcPts val="1150"/>
              </a:lnSpc>
            </a:pPr>
            <a:r>
              <a:rPr kumimoji="1" lang="ja-JP" altLang="en-US" sz="1000" dirty="0"/>
              <a:t>・肥料の品質の確保等に関する法律 （昭和</a:t>
            </a:r>
            <a:r>
              <a:rPr kumimoji="1" lang="en-US" altLang="ja-JP" sz="1000" dirty="0"/>
              <a:t>25</a:t>
            </a:r>
            <a:r>
              <a:rPr kumimoji="1" lang="ja-JP" altLang="en-US" sz="1000" dirty="0"/>
              <a:t>年法律第</a:t>
            </a:r>
            <a:r>
              <a:rPr kumimoji="1" lang="en-US" altLang="ja-JP" sz="1000" dirty="0"/>
              <a:t>127</a:t>
            </a:r>
            <a:r>
              <a:rPr kumimoji="1" lang="ja-JP" altLang="en-US" sz="1000" dirty="0"/>
              <a:t>号）</a:t>
            </a:r>
          </a:p>
          <a:p>
            <a:pPr>
              <a:lnSpc>
                <a:spcPts val="1150"/>
              </a:lnSpc>
            </a:pPr>
            <a:r>
              <a:rPr kumimoji="1" lang="ja-JP" altLang="en-US" sz="1000" dirty="0"/>
              <a:t>・農用地の土壌の汚染防止等に関する法律 （昭和</a:t>
            </a:r>
            <a:r>
              <a:rPr kumimoji="1" lang="en-US" altLang="ja-JP" sz="1000" dirty="0"/>
              <a:t>45</a:t>
            </a:r>
            <a:r>
              <a:rPr kumimoji="1" lang="ja-JP" altLang="en-US" sz="1000" dirty="0"/>
              <a:t>年法律第</a:t>
            </a:r>
            <a:r>
              <a:rPr kumimoji="1" lang="en-US" altLang="ja-JP" sz="1000" dirty="0"/>
              <a:t>139</a:t>
            </a:r>
            <a:r>
              <a:rPr kumimoji="1" lang="ja-JP" altLang="en-US" sz="1000" dirty="0"/>
              <a:t>号）</a:t>
            </a:r>
          </a:p>
          <a:p>
            <a:pPr>
              <a:lnSpc>
                <a:spcPts val="1150"/>
              </a:lnSpc>
            </a:pPr>
            <a:r>
              <a:rPr kumimoji="1" lang="ja-JP" altLang="en-US" sz="1000" dirty="0"/>
              <a:t>・土壌汚染対策法 （平成</a:t>
            </a:r>
            <a:r>
              <a:rPr kumimoji="1" lang="en-US" altLang="ja-JP" sz="1000" dirty="0"/>
              <a:t>14</a:t>
            </a:r>
            <a:r>
              <a:rPr kumimoji="1" lang="ja-JP" altLang="en-US" sz="1000" dirty="0"/>
              <a:t>年法律第 </a:t>
            </a:r>
            <a:r>
              <a:rPr kumimoji="1" lang="en-US" altLang="ja-JP" sz="1000" dirty="0"/>
              <a:t>53</a:t>
            </a:r>
            <a:r>
              <a:rPr kumimoji="1" lang="ja-JP" altLang="en-US" sz="1000" dirty="0"/>
              <a:t>号） 等</a:t>
            </a:r>
          </a:p>
          <a:p>
            <a:pPr>
              <a:lnSpc>
                <a:spcPts val="1150"/>
              </a:lnSpc>
            </a:pPr>
            <a:r>
              <a:rPr kumimoji="1" lang="ja-JP" altLang="en-US" sz="1000" b="1" dirty="0"/>
              <a:t>（２）適正な防除</a:t>
            </a:r>
          </a:p>
          <a:p>
            <a:pPr>
              <a:lnSpc>
                <a:spcPts val="1150"/>
              </a:lnSpc>
            </a:pPr>
            <a:r>
              <a:rPr kumimoji="1" lang="ja-JP" altLang="en-US" sz="1000" dirty="0"/>
              <a:t>・農薬取締法 （昭和</a:t>
            </a:r>
            <a:r>
              <a:rPr kumimoji="1" lang="en-US" altLang="ja-JP" sz="1000" dirty="0"/>
              <a:t>23</a:t>
            </a:r>
            <a:r>
              <a:rPr kumimoji="1" lang="ja-JP" altLang="en-US" sz="1000" dirty="0"/>
              <a:t>年法律第 </a:t>
            </a:r>
            <a:r>
              <a:rPr kumimoji="1" lang="en-US" altLang="ja-JP" sz="1000" dirty="0"/>
              <a:t>82</a:t>
            </a:r>
            <a:r>
              <a:rPr kumimoji="1" lang="ja-JP" altLang="en-US" sz="1000" dirty="0"/>
              <a:t>号）</a:t>
            </a:r>
          </a:p>
          <a:p>
            <a:pPr>
              <a:lnSpc>
                <a:spcPts val="1150"/>
              </a:lnSpc>
            </a:pPr>
            <a:r>
              <a:rPr kumimoji="1" lang="ja-JP" altLang="en-US" sz="1000" dirty="0"/>
              <a:t>・植物防疫法 （昭和</a:t>
            </a:r>
            <a:r>
              <a:rPr kumimoji="1" lang="en-US" altLang="ja-JP" sz="1000" dirty="0"/>
              <a:t>25</a:t>
            </a:r>
            <a:r>
              <a:rPr kumimoji="1" lang="ja-JP" altLang="en-US" sz="1000" dirty="0"/>
              <a:t>年法律第</a:t>
            </a:r>
            <a:r>
              <a:rPr kumimoji="1" lang="en-US" altLang="ja-JP" sz="1000" dirty="0"/>
              <a:t>151</a:t>
            </a:r>
            <a:r>
              <a:rPr kumimoji="1" lang="ja-JP" altLang="en-US" sz="1000" dirty="0"/>
              <a:t>号） 等</a:t>
            </a:r>
          </a:p>
          <a:p>
            <a:pPr>
              <a:lnSpc>
                <a:spcPts val="1150"/>
              </a:lnSpc>
            </a:pPr>
            <a:r>
              <a:rPr kumimoji="1" lang="ja-JP" altLang="en-US" sz="1000" b="1" dirty="0"/>
              <a:t>（３）エネルギーの節減</a:t>
            </a:r>
          </a:p>
          <a:p>
            <a:pPr>
              <a:lnSpc>
                <a:spcPts val="1150"/>
              </a:lnSpc>
            </a:pPr>
            <a:r>
              <a:rPr kumimoji="1" lang="ja-JP" altLang="en-US" sz="1000" dirty="0"/>
              <a:t>・エネルギーの使用の合理化及び非化石エネルギーへの転換等に関する法律（昭和</a:t>
            </a:r>
            <a:r>
              <a:rPr kumimoji="1" lang="en-US" altLang="ja-JP" sz="1000" dirty="0"/>
              <a:t>54</a:t>
            </a:r>
            <a:r>
              <a:rPr kumimoji="1" lang="ja-JP" altLang="en-US" sz="1000" dirty="0"/>
              <a:t>年法律第 </a:t>
            </a:r>
            <a:r>
              <a:rPr kumimoji="1" lang="en-US" altLang="ja-JP" sz="1000" dirty="0"/>
              <a:t>49</a:t>
            </a:r>
            <a:r>
              <a:rPr kumimoji="1" lang="ja-JP" altLang="en-US" sz="1000" dirty="0"/>
              <a:t>号）等</a:t>
            </a:r>
          </a:p>
          <a:p>
            <a:pPr>
              <a:lnSpc>
                <a:spcPts val="1150"/>
              </a:lnSpc>
            </a:pPr>
            <a:r>
              <a:rPr kumimoji="1" lang="ja-JP" altLang="en-US" sz="1000" b="1" dirty="0"/>
              <a:t>（４）悪臭及び害虫の発生防止</a:t>
            </a:r>
          </a:p>
          <a:p>
            <a:pPr>
              <a:lnSpc>
                <a:spcPts val="1150"/>
              </a:lnSpc>
            </a:pPr>
            <a:r>
              <a:rPr kumimoji="1" lang="ja-JP" altLang="en-US" sz="1000" dirty="0"/>
              <a:t>・家畜排せつ物の管理の適正化及び利用の促進に関する法律（平成</a:t>
            </a:r>
            <a:r>
              <a:rPr kumimoji="1" lang="en-US" altLang="ja-JP" sz="1000" dirty="0"/>
              <a:t>11</a:t>
            </a:r>
            <a:r>
              <a:rPr kumimoji="1" lang="ja-JP" altLang="en-US" sz="1000" dirty="0"/>
              <a:t>年法律第</a:t>
            </a:r>
            <a:r>
              <a:rPr kumimoji="1" lang="en-US" altLang="ja-JP" sz="1000" dirty="0"/>
              <a:t>112</a:t>
            </a:r>
            <a:r>
              <a:rPr kumimoji="1" lang="ja-JP" altLang="en-US" sz="1000" dirty="0"/>
              <a:t>号）</a:t>
            </a:r>
          </a:p>
          <a:p>
            <a:pPr>
              <a:lnSpc>
                <a:spcPts val="1150"/>
              </a:lnSpc>
            </a:pPr>
            <a:r>
              <a:rPr kumimoji="1" lang="ja-JP" altLang="en-US" sz="1000" dirty="0"/>
              <a:t>・悪臭防止法 （昭和</a:t>
            </a:r>
            <a:r>
              <a:rPr kumimoji="1" lang="en-US" altLang="ja-JP" sz="1000" dirty="0"/>
              <a:t>46</a:t>
            </a:r>
            <a:r>
              <a:rPr kumimoji="1" lang="ja-JP" altLang="en-US" sz="1000" dirty="0"/>
              <a:t>年法律第 </a:t>
            </a:r>
            <a:r>
              <a:rPr kumimoji="1" lang="en-US" altLang="ja-JP" sz="1000" dirty="0"/>
              <a:t>91</a:t>
            </a:r>
            <a:r>
              <a:rPr kumimoji="1" lang="ja-JP" altLang="en-US" sz="1000" dirty="0"/>
              <a:t>号） 等</a:t>
            </a:r>
          </a:p>
          <a:p>
            <a:pPr>
              <a:lnSpc>
                <a:spcPts val="1150"/>
              </a:lnSpc>
            </a:pPr>
            <a:r>
              <a:rPr kumimoji="1" lang="ja-JP" altLang="en-US" sz="1000" b="1" dirty="0"/>
              <a:t>（５）廃棄物の発生抑制、適正な循環的な利用及び適正な処分</a:t>
            </a:r>
          </a:p>
          <a:p>
            <a:pPr>
              <a:lnSpc>
                <a:spcPts val="1150"/>
              </a:lnSpc>
            </a:pPr>
            <a:r>
              <a:rPr kumimoji="1" lang="ja-JP" altLang="en-US" sz="1000" dirty="0"/>
              <a:t>・廃棄物の処理及び清掃に関する法律 （昭和</a:t>
            </a:r>
            <a:r>
              <a:rPr kumimoji="1" lang="en-US" altLang="ja-JP" sz="1000" dirty="0"/>
              <a:t>45</a:t>
            </a:r>
            <a:r>
              <a:rPr kumimoji="1" lang="ja-JP" altLang="en-US" sz="1000" dirty="0"/>
              <a:t>年法律第</a:t>
            </a:r>
            <a:r>
              <a:rPr kumimoji="1" lang="en-US" altLang="ja-JP" sz="1000" dirty="0"/>
              <a:t>137</a:t>
            </a:r>
            <a:r>
              <a:rPr kumimoji="1" lang="ja-JP" altLang="en-US" sz="1000" dirty="0"/>
              <a:t>号）</a:t>
            </a:r>
          </a:p>
          <a:p>
            <a:pPr>
              <a:lnSpc>
                <a:spcPts val="1150"/>
              </a:lnSpc>
            </a:pPr>
            <a:r>
              <a:rPr kumimoji="1" lang="ja-JP" altLang="en-US" sz="1000" dirty="0"/>
              <a:t>・食品循環資源の再生利用等の促進に関する法律（平成</a:t>
            </a:r>
            <a:r>
              <a:rPr kumimoji="1" lang="en-US" altLang="ja-JP" sz="1000" dirty="0"/>
              <a:t>12</a:t>
            </a:r>
            <a:r>
              <a:rPr kumimoji="1" lang="ja-JP" altLang="en-US" sz="1000" dirty="0"/>
              <a:t>年法律第</a:t>
            </a:r>
            <a:r>
              <a:rPr kumimoji="1" lang="en-US" altLang="ja-JP" sz="1000" dirty="0"/>
              <a:t>116</a:t>
            </a:r>
            <a:r>
              <a:rPr kumimoji="1" lang="ja-JP" altLang="en-US" sz="1000" dirty="0"/>
              <a:t>号）</a:t>
            </a:r>
          </a:p>
          <a:p>
            <a:pPr>
              <a:lnSpc>
                <a:spcPts val="1150"/>
              </a:lnSpc>
            </a:pPr>
            <a:r>
              <a:rPr kumimoji="1" lang="ja-JP" altLang="en-US" sz="1000" dirty="0"/>
              <a:t>・国等による環境物品等の調達の推進等に関する法律（平成</a:t>
            </a:r>
            <a:r>
              <a:rPr kumimoji="1" lang="en-US" altLang="ja-JP" sz="1000" dirty="0"/>
              <a:t>12</a:t>
            </a:r>
            <a:r>
              <a:rPr kumimoji="1" lang="ja-JP" altLang="en-US" sz="1000" dirty="0"/>
              <a:t>年法律第</a:t>
            </a:r>
            <a:r>
              <a:rPr kumimoji="1" lang="en-US" altLang="ja-JP" sz="1000" dirty="0"/>
              <a:t>100</a:t>
            </a:r>
            <a:r>
              <a:rPr kumimoji="1" lang="ja-JP" altLang="en-US" sz="1000" dirty="0"/>
              <a:t>号）</a:t>
            </a:r>
          </a:p>
          <a:p>
            <a:pPr>
              <a:lnSpc>
                <a:spcPts val="1150"/>
              </a:lnSpc>
            </a:pPr>
            <a:r>
              <a:rPr kumimoji="1" lang="ja-JP" altLang="en-US" sz="1000" dirty="0"/>
              <a:t>・容器包装に係る分別収集及び再商品化の促進等に関する法律（平成７年法律第</a:t>
            </a:r>
            <a:r>
              <a:rPr kumimoji="1" lang="en-US" altLang="ja-JP" sz="1000" dirty="0"/>
              <a:t>112</a:t>
            </a:r>
            <a:r>
              <a:rPr kumimoji="1" lang="ja-JP" altLang="en-US" sz="1000" dirty="0"/>
              <a:t>号）</a:t>
            </a:r>
          </a:p>
          <a:p>
            <a:pPr>
              <a:lnSpc>
                <a:spcPts val="1150"/>
              </a:lnSpc>
            </a:pPr>
            <a:r>
              <a:rPr kumimoji="1" lang="ja-JP" altLang="en-US" sz="1000" dirty="0"/>
              <a:t>・プラスチックに係る資源循環の促進等に関する法律（令和３年法律第</a:t>
            </a:r>
            <a:r>
              <a:rPr kumimoji="1" lang="en-US" altLang="ja-JP" sz="1000" dirty="0"/>
              <a:t>60</a:t>
            </a:r>
            <a:r>
              <a:rPr kumimoji="1" lang="ja-JP" altLang="en-US" sz="1000" dirty="0"/>
              <a:t>号）等</a:t>
            </a:r>
          </a:p>
          <a:p>
            <a:pPr>
              <a:lnSpc>
                <a:spcPts val="1150"/>
              </a:lnSpc>
            </a:pPr>
            <a:r>
              <a:rPr kumimoji="1" lang="ja-JP" altLang="en-US" sz="1000" b="1" dirty="0"/>
              <a:t>（６）生物多様性への悪影響の防止</a:t>
            </a:r>
          </a:p>
          <a:p>
            <a:pPr>
              <a:lnSpc>
                <a:spcPts val="1150"/>
              </a:lnSpc>
            </a:pPr>
            <a:r>
              <a:rPr kumimoji="1" lang="ja-JP" altLang="en-US" sz="1000" dirty="0"/>
              <a:t>・遺伝子組換え生物等の使用等の規制による生物の多様性の確保に関する法律（平成</a:t>
            </a:r>
            <a:r>
              <a:rPr kumimoji="1" lang="en-US" altLang="ja-JP" sz="1000" dirty="0"/>
              <a:t>15</a:t>
            </a:r>
            <a:r>
              <a:rPr kumimoji="1" lang="ja-JP" altLang="en-US" sz="1000" dirty="0"/>
              <a:t>年法律第 </a:t>
            </a:r>
            <a:r>
              <a:rPr kumimoji="1" lang="en-US" altLang="ja-JP" sz="1000" dirty="0"/>
              <a:t>97</a:t>
            </a:r>
            <a:r>
              <a:rPr kumimoji="1" lang="ja-JP" altLang="en-US" sz="1000" dirty="0"/>
              <a:t>号）</a:t>
            </a:r>
          </a:p>
          <a:p>
            <a:pPr>
              <a:lnSpc>
                <a:spcPts val="1150"/>
              </a:lnSpc>
            </a:pPr>
            <a:r>
              <a:rPr kumimoji="1" lang="ja-JP" altLang="en-US" sz="1000" dirty="0"/>
              <a:t>・水質汚濁防止法 （昭和</a:t>
            </a:r>
            <a:r>
              <a:rPr kumimoji="1" lang="en-US" altLang="ja-JP" sz="1000" dirty="0"/>
              <a:t>45</a:t>
            </a:r>
            <a:r>
              <a:rPr kumimoji="1" lang="ja-JP" altLang="en-US" sz="1000" dirty="0"/>
              <a:t>年法律第</a:t>
            </a:r>
            <a:r>
              <a:rPr kumimoji="1" lang="en-US" altLang="ja-JP" sz="1000" dirty="0"/>
              <a:t>138</a:t>
            </a:r>
            <a:r>
              <a:rPr kumimoji="1" lang="ja-JP" altLang="en-US" sz="1000" dirty="0"/>
              <a:t>号）</a:t>
            </a:r>
          </a:p>
          <a:p>
            <a:pPr>
              <a:lnSpc>
                <a:spcPts val="1150"/>
              </a:lnSpc>
            </a:pPr>
            <a:r>
              <a:rPr kumimoji="1" lang="ja-JP" altLang="en-US" sz="1000" dirty="0"/>
              <a:t>・湖沼水質保全特別措置法 （昭和</a:t>
            </a:r>
            <a:r>
              <a:rPr kumimoji="1" lang="en-US" altLang="ja-JP" sz="1000" dirty="0"/>
              <a:t>59</a:t>
            </a:r>
            <a:r>
              <a:rPr kumimoji="1" lang="ja-JP" altLang="en-US" sz="1000" dirty="0"/>
              <a:t>年法律第 </a:t>
            </a:r>
            <a:r>
              <a:rPr kumimoji="1" lang="en-US" altLang="ja-JP" sz="1000" dirty="0"/>
              <a:t>61</a:t>
            </a:r>
            <a:r>
              <a:rPr kumimoji="1" lang="ja-JP" altLang="en-US" sz="1000" dirty="0"/>
              <a:t>号）</a:t>
            </a:r>
          </a:p>
          <a:p>
            <a:pPr>
              <a:lnSpc>
                <a:spcPts val="1150"/>
              </a:lnSpc>
            </a:pPr>
            <a:r>
              <a:rPr kumimoji="1" lang="ja-JP" altLang="en-US" sz="1000" dirty="0"/>
              <a:t>・鳥獣の保護及び管理並びに狩猟の適正化に関する法律（平成</a:t>
            </a:r>
            <a:r>
              <a:rPr kumimoji="1" lang="en-US" altLang="ja-JP" sz="1000" dirty="0"/>
              <a:t>14</a:t>
            </a:r>
            <a:r>
              <a:rPr kumimoji="1" lang="ja-JP" altLang="en-US" sz="1000" dirty="0"/>
              <a:t>年法律第</a:t>
            </a:r>
            <a:r>
              <a:rPr kumimoji="1" lang="en-US" altLang="ja-JP" sz="1000" dirty="0"/>
              <a:t>88</a:t>
            </a:r>
            <a:r>
              <a:rPr kumimoji="1" lang="ja-JP" altLang="en-US" sz="1000" dirty="0"/>
              <a:t>号）</a:t>
            </a:r>
          </a:p>
          <a:p>
            <a:pPr>
              <a:lnSpc>
                <a:spcPts val="1150"/>
              </a:lnSpc>
            </a:pPr>
            <a:r>
              <a:rPr kumimoji="1" lang="ja-JP" altLang="en-US" sz="1000" dirty="0"/>
              <a:t>・鳥獣による農林水産業等に係る被害の防止のための特別措置に関する法律（平成</a:t>
            </a:r>
            <a:r>
              <a:rPr kumimoji="1" lang="en-US" altLang="ja-JP" sz="1000" dirty="0"/>
              <a:t>19</a:t>
            </a:r>
            <a:r>
              <a:rPr kumimoji="1" lang="ja-JP" altLang="en-US" sz="1000" dirty="0"/>
              <a:t>年法律第</a:t>
            </a:r>
            <a:r>
              <a:rPr kumimoji="1" lang="en-US" altLang="ja-JP" sz="1000" dirty="0"/>
              <a:t>134</a:t>
            </a:r>
            <a:r>
              <a:rPr kumimoji="1" lang="ja-JP" altLang="en-US" sz="1000" dirty="0"/>
              <a:t>号）</a:t>
            </a:r>
          </a:p>
          <a:p>
            <a:pPr>
              <a:lnSpc>
                <a:spcPts val="1150"/>
              </a:lnSpc>
            </a:pPr>
            <a:r>
              <a:rPr kumimoji="1" lang="ja-JP" altLang="en-US" sz="1000" dirty="0"/>
              <a:t>・合法伐採木材等の流通及び利用の促進に関する法律（平成</a:t>
            </a:r>
            <a:r>
              <a:rPr kumimoji="1" lang="en-US" altLang="ja-JP" sz="1000" dirty="0"/>
              <a:t>28</a:t>
            </a:r>
            <a:r>
              <a:rPr kumimoji="1" lang="ja-JP" altLang="en-US" sz="1000" dirty="0"/>
              <a:t>年法律第 </a:t>
            </a:r>
            <a:r>
              <a:rPr kumimoji="1" lang="en-US" altLang="ja-JP" sz="1000" dirty="0"/>
              <a:t>48</a:t>
            </a:r>
            <a:r>
              <a:rPr kumimoji="1" lang="ja-JP" altLang="en-US" sz="1000" dirty="0"/>
              <a:t>号）</a:t>
            </a:r>
          </a:p>
          <a:p>
            <a:pPr>
              <a:lnSpc>
                <a:spcPts val="1150"/>
              </a:lnSpc>
            </a:pPr>
            <a:r>
              <a:rPr kumimoji="1" lang="ja-JP" altLang="en-US" sz="1000" dirty="0"/>
              <a:t>・漁業法 （昭和</a:t>
            </a:r>
            <a:r>
              <a:rPr kumimoji="1" lang="en-US" altLang="ja-JP" sz="1000" dirty="0"/>
              <a:t>24</a:t>
            </a:r>
            <a:r>
              <a:rPr kumimoji="1" lang="ja-JP" altLang="en-US" sz="1000" dirty="0"/>
              <a:t>年法律第</a:t>
            </a:r>
            <a:r>
              <a:rPr kumimoji="1" lang="en-US" altLang="ja-JP" sz="1000" dirty="0"/>
              <a:t>267</a:t>
            </a:r>
            <a:r>
              <a:rPr kumimoji="1" lang="ja-JP" altLang="en-US" sz="1000" dirty="0"/>
              <a:t>号）</a:t>
            </a:r>
          </a:p>
          <a:p>
            <a:pPr>
              <a:lnSpc>
                <a:spcPts val="1150"/>
              </a:lnSpc>
            </a:pPr>
            <a:r>
              <a:rPr kumimoji="1" lang="ja-JP" altLang="en-US" sz="1000" dirty="0"/>
              <a:t>・水産資源保護法 （昭和</a:t>
            </a:r>
            <a:r>
              <a:rPr kumimoji="1" lang="en-US" altLang="ja-JP" sz="1000" dirty="0"/>
              <a:t>26</a:t>
            </a:r>
            <a:r>
              <a:rPr kumimoji="1" lang="ja-JP" altLang="en-US" sz="1000" dirty="0"/>
              <a:t>年法律第</a:t>
            </a:r>
            <a:r>
              <a:rPr kumimoji="1" lang="en-US" altLang="ja-JP" sz="1000" dirty="0"/>
              <a:t>313</a:t>
            </a:r>
            <a:r>
              <a:rPr kumimoji="1" lang="ja-JP" altLang="en-US" sz="1000" dirty="0"/>
              <a:t>号）</a:t>
            </a:r>
          </a:p>
          <a:p>
            <a:pPr>
              <a:lnSpc>
                <a:spcPts val="1150"/>
              </a:lnSpc>
            </a:pPr>
            <a:r>
              <a:rPr kumimoji="1" lang="ja-JP" altLang="en-US" sz="1000" dirty="0"/>
              <a:t>・持続的養殖生産確保法 （平成</a:t>
            </a:r>
            <a:r>
              <a:rPr kumimoji="1" lang="en-US" altLang="ja-JP" sz="1000" dirty="0"/>
              <a:t>11</a:t>
            </a:r>
            <a:r>
              <a:rPr kumimoji="1" lang="ja-JP" altLang="en-US" sz="1000" dirty="0"/>
              <a:t>年法律第 </a:t>
            </a:r>
            <a:r>
              <a:rPr kumimoji="1" lang="en-US" altLang="ja-JP" sz="1000" dirty="0"/>
              <a:t>51</a:t>
            </a:r>
            <a:r>
              <a:rPr kumimoji="1" lang="ja-JP" altLang="en-US" sz="1000" dirty="0"/>
              <a:t>号） 等</a:t>
            </a:r>
          </a:p>
          <a:p>
            <a:pPr>
              <a:lnSpc>
                <a:spcPts val="1150"/>
              </a:lnSpc>
            </a:pPr>
            <a:r>
              <a:rPr kumimoji="1" lang="ja-JP" altLang="en-US" sz="1000" b="1" dirty="0"/>
              <a:t>（７）環境関係法令の遵守等</a:t>
            </a:r>
          </a:p>
          <a:p>
            <a:pPr>
              <a:lnSpc>
                <a:spcPts val="1150"/>
              </a:lnSpc>
            </a:pPr>
            <a:r>
              <a:rPr kumimoji="1" lang="ja-JP" altLang="en-US" sz="1000" dirty="0"/>
              <a:t>・労働安全衛生法 （昭和</a:t>
            </a:r>
            <a:r>
              <a:rPr kumimoji="1" lang="en-US" altLang="ja-JP" sz="1000" dirty="0"/>
              <a:t>47</a:t>
            </a:r>
            <a:r>
              <a:rPr kumimoji="1" lang="ja-JP" altLang="en-US" sz="1000" dirty="0"/>
              <a:t>年法律第</a:t>
            </a:r>
            <a:r>
              <a:rPr kumimoji="1" lang="en-US" altLang="ja-JP" sz="1000" dirty="0"/>
              <a:t>57</a:t>
            </a:r>
            <a:r>
              <a:rPr kumimoji="1" lang="ja-JP" altLang="en-US" sz="1000" dirty="0"/>
              <a:t>号）</a:t>
            </a:r>
          </a:p>
          <a:p>
            <a:pPr>
              <a:lnSpc>
                <a:spcPts val="1150"/>
              </a:lnSpc>
            </a:pPr>
            <a:r>
              <a:rPr kumimoji="1" lang="ja-JP" altLang="en-US" sz="1000" dirty="0"/>
              <a:t>・環境影響評価法 （平成 </a:t>
            </a:r>
            <a:r>
              <a:rPr kumimoji="1" lang="en-US" altLang="ja-JP" sz="1000" dirty="0"/>
              <a:t>9</a:t>
            </a:r>
            <a:r>
              <a:rPr kumimoji="1" lang="ja-JP" altLang="en-US" sz="1000" dirty="0"/>
              <a:t>年法律第 </a:t>
            </a:r>
            <a:r>
              <a:rPr kumimoji="1" lang="en-US" altLang="ja-JP" sz="1000" dirty="0"/>
              <a:t>81</a:t>
            </a:r>
            <a:r>
              <a:rPr kumimoji="1" lang="ja-JP" altLang="en-US" sz="1000" dirty="0"/>
              <a:t>号）</a:t>
            </a:r>
          </a:p>
          <a:p>
            <a:pPr>
              <a:lnSpc>
                <a:spcPts val="1150"/>
              </a:lnSpc>
            </a:pPr>
            <a:r>
              <a:rPr kumimoji="1" lang="ja-JP" altLang="en-US" sz="1000" dirty="0"/>
              <a:t>・地球温暖化対策の推進に関する法律 （平成</a:t>
            </a:r>
            <a:r>
              <a:rPr kumimoji="1" lang="en-US" altLang="ja-JP" sz="1000" dirty="0"/>
              <a:t>10</a:t>
            </a:r>
            <a:r>
              <a:rPr kumimoji="1" lang="ja-JP" altLang="en-US" sz="1000" dirty="0"/>
              <a:t>年法律第</a:t>
            </a:r>
            <a:r>
              <a:rPr kumimoji="1" lang="en-US" altLang="ja-JP" sz="1000" dirty="0"/>
              <a:t>117</a:t>
            </a:r>
            <a:r>
              <a:rPr kumimoji="1" lang="ja-JP" altLang="en-US" sz="1000" dirty="0"/>
              <a:t>号）</a:t>
            </a:r>
          </a:p>
          <a:p>
            <a:pPr>
              <a:lnSpc>
                <a:spcPts val="1150"/>
              </a:lnSpc>
            </a:pPr>
            <a:r>
              <a:rPr kumimoji="1" lang="ja-JP" altLang="en-US" sz="1000" dirty="0"/>
              <a:t>・国等における温室効果ガス等の排出の削減に配慮した契約の推進に関する法律（平成</a:t>
            </a:r>
            <a:r>
              <a:rPr kumimoji="1" lang="en-US" altLang="ja-JP" sz="1000" dirty="0"/>
              <a:t>19</a:t>
            </a:r>
            <a:r>
              <a:rPr kumimoji="1" lang="ja-JP" altLang="en-US" sz="1000" dirty="0"/>
              <a:t>年法律第 </a:t>
            </a:r>
            <a:r>
              <a:rPr kumimoji="1" lang="en-US" altLang="ja-JP" sz="1000" dirty="0"/>
              <a:t>56</a:t>
            </a:r>
            <a:r>
              <a:rPr kumimoji="1" lang="ja-JP" altLang="en-US" sz="1000" dirty="0"/>
              <a:t>号）</a:t>
            </a:r>
          </a:p>
          <a:p>
            <a:pPr>
              <a:lnSpc>
                <a:spcPts val="1150"/>
              </a:lnSpc>
            </a:pPr>
            <a:r>
              <a:rPr kumimoji="1" lang="ja-JP" altLang="en-US" sz="1000" dirty="0"/>
              <a:t>・土地改良法（昭和</a:t>
            </a:r>
            <a:r>
              <a:rPr kumimoji="1" lang="en-US" altLang="ja-JP" sz="1000" dirty="0"/>
              <a:t>24</a:t>
            </a:r>
            <a:r>
              <a:rPr kumimoji="1" lang="ja-JP" altLang="en-US" sz="1000" dirty="0"/>
              <a:t>年法律第</a:t>
            </a:r>
            <a:r>
              <a:rPr kumimoji="1" lang="en-US" altLang="ja-JP" sz="1000" dirty="0"/>
              <a:t>195</a:t>
            </a:r>
            <a:r>
              <a:rPr kumimoji="1" lang="ja-JP" altLang="en-US" sz="1000" dirty="0"/>
              <a:t>号）</a:t>
            </a:r>
          </a:p>
          <a:p>
            <a:pPr>
              <a:lnSpc>
                <a:spcPts val="1150"/>
              </a:lnSpc>
            </a:pPr>
            <a:r>
              <a:rPr kumimoji="1" lang="ja-JP" altLang="en-US" sz="1000" dirty="0"/>
              <a:t>・森林法（昭和</a:t>
            </a:r>
            <a:r>
              <a:rPr kumimoji="1" lang="en-US" altLang="ja-JP" sz="1000" dirty="0"/>
              <a:t>26</a:t>
            </a:r>
            <a:r>
              <a:rPr kumimoji="1" lang="ja-JP" altLang="en-US" sz="1000" dirty="0"/>
              <a:t>年法律第</a:t>
            </a:r>
            <a:r>
              <a:rPr kumimoji="1" lang="en-US" altLang="ja-JP" sz="1000" dirty="0"/>
              <a:t>249</a:t>
            </a:r>
            <a:r>
              <a:rPr kumimoji="1" lang="ja-JP" altLang="en-US" sz="1000" dirty="0"/>
              <a:t>号） 等</a:t>
            </a:r>
            <a:endParaRPr kumimoji="1" lang="ja-JP" altLang="en-US" sz="1200" dirty="0"/>
          </a:p>
        </p:txBody>
      </p:sp>
      <p:sp>
        <p:nvSpPr>
          <p:cNvPr id="4" name="Rectangle 2">
            <a:extLst>
              <a:ext uri="{FF2B5EF4-FFF2-40B4-BE49-F238E27FC236}">
                <a16:creationId xmlns:a16="http://schemas.microsoft.com/office/drawing/2014/main" id="{1DB791A2-406E-FC62-9CE7-798AE77D1A0D}"/>
              </a:ext>
            </a:extLst>
          </p:cNvPr>
          <p:cNvSpPr>
            <a:spLocks noChangeArrowheads="1"/>
          </p:cNvSpPr>
          <p:nvPr/>
        </p:nvSpPr>
        <p:spPr bwMode="auto">
          <a:xfrm>
            <a:off x="157018" y="-48317"/>
            <a:ext cx="9591964"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524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1" i="0" strike="noStrike" cap="none" normalizeH="0" baseline="0" dirty="0">
                <a:ln>
                  <a:noFill/>
                </a:ln>
                <a:effectLst/>
                <a:latin typeface="+mn-ea"/>
                <a:cs typeface="ＭＳ ゴシック" panose="020B0609070205080204" pitchFamily="49" charset="-128"/>
              </a:rPr>
              <a:t>環境負荷低減に向けた取組</a:t>
            </a:r>
            <a:r>
              <a:rPr lang="ja-JP" altLang="en-US" sz="1000" b="1" dirty="0">
                <a:latin typeface="+mn-ea"/>
                <a:cs typeface="ＭＳ ゴシック" panose="020B0609070205080204" pitchFamily="49" charset="-128"/>
              </a:rPr>
              <a:t>の趣旨</a:t>
            </a:r>
            <a:endParaRPr kumimoji="0" lang="ja-JP" altLang="ja-JP"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ja-JP" sz="1000" b="0" i="0" strike="noStrike" cap="none" normalizeH="0" baseline="0" dirty="0">
                <a:ln>
                  <a:noFill/>
                </a:ln>
                <a:effectLst/>
                <a:latin typeface="+mn-ea"/>
                <a:cs typeface="ＭＳ ゴシック" panose="020B0609070205080204" pitchFamily="49" charset="-128"/>
              </a:rPr>
              <a:t>令和３年５月に策定されたみどりの食料システム戦略法においては、政策手法のグリーン化の取組として、</a:t>
            </a:r>
            <a:r>
              <a:rPr kumimoji="0" lang="en-US" altLang="ja-JP" sz="1000" b="0" i="0" strike="noStrike" cap="none" normalizeH="0" baseline="0" dirty="0">
                <a:ln>
                  <a:noFill/>
                </a:ln>
                <a:effectLst/>
                <a:latin typeface="+mn-ea"/>
                <a:cs typeface="ＭＳ ゴシック" panose="020B0609070205080204" pitchFamily="49" charset="-128"/>
              </a:rPr>
              <a:t>2030</a:t>
            </a:r>
            <a:r>
              <a:rPr kumimoji="0" lang="ja-JP" altLang="en-US" sz="1000" b="0" i="0" strike="noStrike" cap="none" normalizeH="0" baseline="0" dirty="0">
                <a:ln>
                  <a:noFill/>
                </a:ln>
                <a:effectLst/>
                <a:latin typeface="+mn-ea"/>
                <a:cs typeface="ＭＳ ゴシック" panose="020B0609070205080204" pitchFamily="49" charset="-128"/>
              </a:rPr>
              <a:t>年までに施策の支援対象を持続可能な食料・農林水産業を行う者に集中していくことを目指すとともに、補助金拡充、環境負荷低減メニューの充実、これらとセットでのクロスコンプライアンス要件の充実を図ることとされた。</a:t>
            </a:r>
            <a:endParaRPr kumimoji="0" lang="ja-JP" altLang="en-US" sz="1000" b="0" i="0" strike="noStrike" cap="none" normalizeH="0" baseline="0" dirty="0">
              <a:ln>
                <a:noFill/>
              </a:ln>
              <a:effectLst/>
              <a:latin typeface="+mn-ea"/>
            </a:endParaRPr>
          </a:p>
          <a:p>
            <a:pPr marL="0" marR="0" lvl="0" indent="152400" algn="l" defTabSz="914400" rtl="0" eaLnBrk="0" fontAlgn="base" latinLnBrk="0" hangingPunct="0">
              <a:lnSpc>
                <a:spcPct val="100000"/>
              </a:lnSpc>
              <a:spcBef>
                <a:spcPct val="0"/>
              </a:spcBef>
              <a:spcAft>
                <a:spcPct val="0"/>
              </a:spcAft>
              <a:buClrTx/>
              <a:buSzTx/>
              <a:buFontTx/>
              <a:buNone/>
              <a:tabLst/>
            </a:pPr>
            <a:r>
              <a:rPr kumimoji="0" lang="ja-JP" altLang="en-US" sz="1000" b="0" i="0" strike="noStrike" cap="none" normalizeH="0" baseline="0" dirty="0">
                <a:ln>
                  <a:noFill/>
                </a:ln>
                <a:effectLst/>
                <a:latin typeface="+mn-ea"/>
                <a:cs typeface="ＭＳ ゴシック" panose="020B0609070205080204" pitchFamily="49" charset="-128"/>
              </a:rPr>
              <a:t>また、令和５年</a:t>
            </a:r>
            <a:r>
              <a:rPr kumimoji="0" lang="en-US" altLang="ja-JP" sz="1000" b="0" i="0" strike="noStrike" cap="none" normalizeH="0" baseline="0" dirty="0">
                <a:ln>
                  <a:noFill/>
                </a:ln>
                <a:effectLst/>
                <a:latin typeface="+mn-ea"/>
                <a:cs typeface="ＭＳ ゴシック" panose="020B0609070205080204" pitchFamily="49" charset="-128"/>
              </a:rPr>
              <a:t>12</a:t>
            </a:r>
            <a:r>
              <a:rPr kumimoji="0" lang="ja-JP" altLang="en-US" sz="1000" b="0" i="0" strike="noStrike" cap="none" normalizeH="0" baseline="0" dirty="0">
                <a:ln>
                  <a:noFill/>
                </a:ln>
                <a:effectLst/>
                <a:latin typeface="+mn-ea"/>
                <a:cs typeface="ＭＳ ゴシック" panose="020B0609070205080204" pitchFamily="49" charset="-128"/>
              </a:rPr>
              <a:t>月の「食料安定供給・農林水産業基盤強化本部」における「</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食料・農業・農村政策の新たな展開方向</a:t>
            </a:r>
            <a:r>
              <a:rPr kumimoji="0" lang="en-US" altLang="ja-JP" sz="1000" b="0" i="0" strike="noStrike" cap="none" normalizeH="0" baseline="0" dirty="0">
                <a:ln>
                  <a:noFill/>
                </a:ln>
                <a:effectLst/>
                <a:latin typeface="+mn-ea"/>
                <a:cs typeface="ＭＳ ゴシック" panose="020B0609070205080204" pitchFamily="49" charset="-128"/>
              </a:rPr>
              <a:t>』</a:t>
            </a:r>
            <a:r>
              <a:rPr kumimoji="0" lang="ja-JP" altLang="en-US" sz="1000" b="0" i="0" strike="noStrike" cap="none" normalizeH="0" baseline="0" dirty="0">
                <a:ln>
                  <a:noFill/>
                </a:ln>
                <a:effectLst/>
                <a:latin typeface="+mn-ea"/>
                <a:cs typeface="ＭＳ ゴシック" panose="020B0609070205080204" pitchFamily="49" charset="-128"/>
              </a:rPr>
              <a:t>に基づく具体的な施策の内容」においては、みどりの食料システム戦略による環境負荷低減に向けた取組強化として、「農林水産省の全ての補助事業等に対して、最低限行うべき環境負荷低減の取組の実践を義務化する「クロスコンプライアンス」を導入する」こととされ、令和９年度の本格実施に向けて、「令和６年度は、事業申請時のチェックシートの提出に限定して試行実施を行う」こととされた。本事業においては、事業申請時においては就農していない又は経営開始して間もない場合もあることから、申請時にみどりの食料システム戦略法に基づく環境負荷低減に取り組む意思を確認した上で、就農状況報告時に取組状況を報告することとする。</a:t>
            </a:r>
            <a:endParaRPr kumimoji="0" lang="ja-JP" altLang="en-US" sz="1000" b="0" i="0" strike="noStrike" cap="none" normalizeH="0" baseline="0" dirty="0">
              <a:ln>
                <a:noFill/>
              </a:ln>
              <a:effectLst/>
              <a:latin typeface="+mn-ea"/>
            </a:endParaRPr>
          </a:p>
        </p:txBody>
      </p:sp>
    </p:spTree>
    <p:extLst>
      <p:ext uri="{BB962C8B-B14F-4D97-AF65-F5344CB8AC3E}">
        <p14:creationId xmlns:p14="http://schemas.microsoft.com/office/powerpoint/2010/main" val="9676038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934A5A71B05DF419214895903EA2988" ma:contentTypeVersion="17" ma:contentTypeDescription="新しいドキュメントを作成します。" ma:contentTypeScope="" ma:versionID="629daf1610b39b25a64045272a091b59">
  <xsd:schema xmlns:xsd="http://www.w3.org/2001/XMLSchema" xmlns:xs="http://www.w3.org/2001/XMLSchema" xmlns:p="http://schemas.microsoft.com/office/2006/metadata/properties" xmlns:ns2="3537b7e8-a3ce-46a8-be72-7e68cc2b255f" xmlns:ns3="85ec59af-1a16-40a0-b163-384e34c79a5c" targetNamespace="http://schemas.microsoft.com/office/2006/metadata/properties" ma:root="true" ma:fieldsID="b0e617e8366862b45fc7fac15809d4fa" ns2:_="" ns3:_="">
    <xsd:import namespace="3537b7e8-a3ce-46a8-be72-7e68cc2b255f"/>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2:_Flow_SignoffStatu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7b7e8-a3ce-46a8-be72-7e68cc2b255f"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descrip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_Flow_SignoffStatus" ma:index="22" nillable="true" ma:displayName="承認の状態" ma:internalName="_x627f__x8a8d__x306e__x72b6__x614b_">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b18621-5be1-4086-b3c4-a1b17743687d}"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Flow_SignoffStatus xmlns="3537b7e8-a3ce-46a8-be72-7e68cc2b255f" xsi:nil="true"/>
    <_x4f5c__x6210__x65e5__x6642_ xmlns="3537b7e8-a3ce-46a8-be72-7e68cc2b255f" xsi:nil="true"/>
    <TaxCatchAll xmlns="85ec59af-1a16-40a0-b163-384e34c79a5c" xsi:nil="true"/>
    <lcf76f155ced4ddcb4097134ff3c332f xmlns="3537b7e8-a3ce-46a8-be72-7e68cc2b255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218E037-542B-4228-AC80-31E3C03E39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537b7e8-a3ce-46a8-be72-7e68cc2b255f"/>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8B7C2A7-38FF-433F-972F-B0D0DCFF91B9}">
  <ds:schemaRefs>
    <ds:schemaRef ds:uri="http://purl.org/dc/elements/1.1/"/>
    <ds:schemaRef ds:uri="http://purl.org/dc/terms/"/>
    <ds:schemaRef ds:uri="85ec59af-1a16-40a0-b163-384e34c79a5c"/>
    <ds:schemaRef ds:uri="http://schemas.microsoft.com/office/infopath/2007/PartnerControls"/>
    <ds:schemaRef ds:uri="http://schemas.microsoft.com/office/2006/documentManagement/types"/>
    <ds:schemaRef ds:uri="http://schemas.openxmlformats.org/package/2006/metadata/core-properties"/>
    <ds:schemaRef ds:uri="3537b7e8-a3ce-46a8-be72-7e68cc2b255f"/>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10A28211-5C75-459C-96EF-5E708A7D4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558</TotalTime>
  <Words>2522</Words>
  <Application>Microsoft Macintosh PowerPoint</Application>
  <PresentationFormat>A4 210 x 297 mm</PresentationFormat>
  <Paragraphs>239</Paragraphs>
  <Slides>4</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ＭＳ ゴシック</vt:lpstr>
      <vt:lpstr>ＭＳ 明朝</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
  <cp:keywords/>
  <dc:description/>
  <cp:lastModifiedBy>M-PAGE</cp:lastModifiedBy>
  <cp:revision>27</cp:revision>
  <cp:lastPrinted>2024-03-27T04:31:00Z</cp:lastPrinted>
  <dcterms:created xsi:type="dcterms:W3CDTF">2023-04-07T00:51:12Z</dcterms:created>
  <dcterms:modified xsi:type="dcterms:W3CDTF">2025-06-16T07:07:20Z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0x0101005934A5A71B05DF419214895903EA2988</vt:lpwstr>
  </property>
  <property fmtid="{D5CDD505-2E9C-101B-9397-08002B2CF9AE}" pid="3" name="MediaServiceImageTags">
    <vt:lpwstr/>
  </property>
  <property fmtid="{D5CDD505-2E9C-101B-9397-08002B2CF9AE}" pid="4" name="Order">
    <vt:r8>13624100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